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9BD"/>
    <a:srgbClr val="14151D"/>
    <a:srgbClr val="14B6D6"/>
    <a:srgbClr val="006666"/>
    <a:srgbClr val="22222C"/>
    <a:srgbClr val="FFFFFF"/>
    <a:srgbClr val="2170CB"/>
    <a:srgbClr val="0888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E8CEE4-41EC-48B3-9983-8775B19DA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A44636F-ED68-45C0-A880-B334744061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A05C6E3-C191-473D-8741-7FB801F1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455E-DAED-461F-996F-FE371BBB54CE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A84C1C4-5F54-44FF-B9B1-E13D18354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4E4646D-7AC5-4A5D-9C49-7392092E7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4FB4-66C1-4440-8C81-F41A36DFE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19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B961F5-0FC9-4A89-A36C-8D95FF289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BABC101-508A-4C81-A625-4C8C6D007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DD1ABF-B124-4BC0-AF3D-605246565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455E-DAED-461F-996F-FE371BBB54CE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B33AFB-5652-4037-8621-3C382036D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8F5F91-5E6D-4AD5-A1EB-1586402EE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4FB4-66C1-4440-8C81-F41A36DFE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17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1621C3-7B3A-4476-AE3F-3E7B5EB26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5004AE0-BE04-430B-89DD-DFCC1CD1B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221B3C4-510C-4687-B783-13C74539E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455E-DAED-461F-996F-FE371BBB54CE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8BEC15-DF6D-4709-85EB-00C483C7B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32D1CAF-4DFB-46EB-B9CD-BE1089734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4FB4-66C1-4440-8C81-F41A36DFE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685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971F50-DA55-448E-963A-6AE51C421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7D4499-BD81-479B-96CB-62D0A8C9FA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F71A05C-068B-47F7-87F0-78F16DBA55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D736705-A3DC-4C8C-9C1C-73CCD778B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455E-DAED-461F-996F-FE371BBB54CE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6E0A9A4-B084-4510-898F-5666655A9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D553F75-37E2-4F2E-AC2B-EB77F74A1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4FB4-66C1-4440-8C81-F41A36DFE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22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B07784-2E20-40B4-9687-8BFD8DEB0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89B502E-CBE5-4DF6-BE2A-C0C1E80B9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213A637-BB48-41CF-BEE8-1A6233466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9FFE975-7C17-45AA-8E74-D2E058200F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8E4F28C-2D92-4B98-9946-60B139704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486D512-7FA8-4622-8FD3-0E11FD8BD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455E-DAED-461F-996F-FE371BBB54CE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2F8DABE-6C87-4D01-9429-536BBDC8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F88ECC4-7E7B-4A96-B2AD-34A98A7B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4FB4-66C1-4440-8C81-F41A36DFE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72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8777CC-9C55-41FE-957A-571CD19DF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6C332A9-C9BA-4BCB-9D0D-0292DCFF5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455E-DAED-461F-996F-FE371BBB54CE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E205116-04C6-47D7-86CB-77C2AA2C1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0EACE73-7829-421E-9BDB-5C9D7A193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4FB4-66C1-4440-8C81-F41A36DFE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6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7A58325-3CBB-46E6-AA24-44E5FD098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455E-DAED-461F-996F-FE371BBB54CE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8A28F7D-E1F8-414C-9ADF-83A8F1D1C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3D0AE16-9F7D-4E78-B4FF-9B9590575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4FB4-66C1-4440-8C81-F41A36DFE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1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30E5BE-E812-454E-AF9D-58C5FB7C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FA709E-2201-42B4-A099-A132A966A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5803342-9E81-4FD9-9D98-06C52CC7E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6671456-D065-4029-A48E-4931F3797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455E-DAED-461F-996F-FE371BBB54CE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C02915A-A6CD-41CE-863B-69114FF9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D648698-B78E-431C-B4DB-78BBF7B9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4FB4-66C1-4440-8C81-F41A36DFE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06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BD71EC-018B-4955-9409-C2FC82BD2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AE96700-3F0A-4790-AE4B-D2AE26159B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E1E7E0F-FF31-478B-BCD5-B51D12A90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EDA1B67-B886-4923-938E-87B9A96C7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455E-DAED-461F-996F-FE371BBB54CE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974B031-A013-45A2-8AB8-4847B9EA5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F2ACCC1-C545-495C-B32F-4C0E8B08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4FB4-66C1-4440-8C81-F41A36DFE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15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289F5D-0099-4F46-9A18-41491A32D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27D5F69-821F-4BE0-8B73-83675778A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069E5C1-ED2E-43AC-82BF-03D823A4C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455E-DAED-461F-996F-FE371BBB54CE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DF1EA79-D60B-4FC1-BB62-F7E3E4884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6E34F5-2CCB-4C62-A5C7-AE0C2ECB2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4FB4-66C1-4440-8C81-F41A36DFE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66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E646808-05CC-4BF7-A73F-11CE7A7DD8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FF052AC-8DB7-48AD-BC97-4C1829CC8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9F76687-030A-48E2-8CF4-8C6320059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455E-DAED-461F-996F-FE371BBB54CE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8232B78-4975-4A68-9380-18F29F78B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1D5B60-AB7F-4FC7-891D-76CA80F8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4FB4-66C1-4440-8C81-F41A36DFE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1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8115880-BC51-4C64-BD36-684F0E7C8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D626440-6C51-4C5E-BE4E-83B0B2EC7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9978D1-FF36-4AB9-8790-6F88A7ED0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4455E-DAED-461F-996F-FE371BBB54CE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D731342-4112-47B9-AB92-7700FDBD2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DBB01F7-0412-452D-ACF9-EDDC55C2A5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A4FB4-66C1-4440-8C81-F41A36DFE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EAADBE7-D17B-40CC-A8A3-4F823DA190DE}"/>
              </a:ext>
            </a:extLst>
          </p:cNvPr>
          <p:cNvSpPr txBox="1"/>
          <p:nvPr/>
        </p:nvSpPr>
        <p:spPr>
          <a:xfrm>
            <a:off x="2031998" y="2497976"/>
            <a:ext cx="644434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gradFill flip="none" rotWithShape="1">
                  <a:gsLst>
                    <a:gs pos="21000">
                      <a:srgbClr val="22222C"/>
                    </a:gs>
                    <a:gs pos="82000">
                      <a:srgbClr val="2170CB"/>
                    </a:gs>
                  </a:gsLst>
                  <a:lin ang="16200000" scaled="1"/>
                  <a:tileRect/>
                </a:gradFill>
                <a:latin typeface="Hand Of Sean" panose="02000500000000000000" pitchFamily="2" charset="-128"/>
                <a:ea typeface="Hand Of Sean" panose="02000500000000000000" pitchFamily="2" charset="-128"/>
              </a:rPr>
              <a:t>Welcome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251BC48-C537-4158-80BB-BC1368B38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86" y="1468404"/>
            <a:ext cx="2269671" cy="226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77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0.01204 C 0.02252 0.06806 0.02864 0.125 0.03463 0.18171 C 0.04127 0.13773 0.04805 0.09375 0.05521 0.05046 C 0.06771 0.0963 0.07995 0.14167 0.09245 0.18796 C 0.09622 0.12222 0.1 0.05648 0.10417 -0.00833 L 0.12226 0.11505 L 0.15065 0.17106 L 0.19141 0.12106 C 0.19232 0.07893 0.1931 0.03773 0.19388 -0.0044 C 0.19479 0.05532 0.19609 0.11528 0.19726 0.175 C 0.20937 0.1456 0.22122 0.1162 0.23372 0.08681 C 0.2388 0.11042 0.20534 0.16343 0.24961 0.15949 C 0.26693 0.13773 0.28034 0.12893 0.30208 0.0956 C 0.31549 0.10255 0.30794 0.13773 0.31094 0.15949 C 0.32266 0.15833 0.32591 0.11829 0.33698 0.11505 C 0.35742 0.11042 0.35495 0.1544 0.36667 0.16343 C 0.37591 0.15741 0.36797 0.10046 0.38138 0.09468 C 0.39766 0.10046 0.39271 0.14768 0.40521 0.175 C 0.42031 0.16435 0.45052 0.12708 0.44844 0.09468 C 0.44258 0.0662 0.43073 0.08681 0.422 0.08287 C 0.41654 0.11806 0.42708 0.16134 0.44726 0.17106 C 0.47279 0.15856 0.53568 0.04468 0.58021 -0.01806 " pathEditMode="relative" rAng="0" ptsTypes="AAAAAAAAAAAAAAAAAAAAAA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77" y="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EAADBE7-D17B-40CC-A8A3-4F823DA190DE}"/>
              </a:ext>
            </a:extLst>
          </p:cNvPr>
          <p:cNvSpPr txBox="1"/>
          <p:nvPr/>
        </p:nvSpPr>
        <p:spPr>
          <a:xfrm>
            <a:off x="2031998" y="2497976"/>
            <a:ext cx="644434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gradFill flip="none" rotWithShape="1">
                  <a:gsLst>
                    <a:gs pos="21000">
                      <a:schemeClr val="bg1">
                        <a:lumMod val="95000"/>
                      </a:schemeClr>
                    </a:gs>
                    <a:gs pos="82000">
                      <a:schemeClr val="bg1"/>
                    </a:gs>
                  </a:gsLst>
                  <a:lin ang="16200000" scaled="1"/>
                  <a:tileRect/>
                </a:gradFill>
                <a:latin typeface="Hand Of Sean" panose="02000500000000000000" pitchFamily="2" charset="-128"/>
                <a:ea typeface="Hand Of Sean" panose="02000500000000000000" pitchFamily="2" charset="-128"/>
              </a:rPr>
              <a:t>Welcome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251BC48-C537-4158-80BB-BC1368B38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86" y="1468404"/>
            <a:ext cx="2269671" cy="226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2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0.01204 C 0.02252 0.06806 0.02864 0.125 0.03463 0.18171 C 0.04127 0.13773 0.04805 0.09375 0.05521 0.05046 C 0.06771 0.0963 0.07995 0.14167 0.09245 0.18796 C 0.09622 0.12222 0.1 0.05648 0.10417 -0.00833 L 0.12226 0.11505 L 0.15065 0.17106 L 0.19141 0.12106 C 0.19232 0.07893 0.1931 0.03773 0.19388 -0.0044 C 0.19479 0.05532 0.19609 0.11528 0.19726 0.175 C 0.20937 0.1456 0.22122 0.1162 0.23372 0.08681 C 0.2388 0.11042 0.20534 0.16343 0.24961 0.15949 C 0.26693 0.13773 0.28034 0.12893 0.30208 0.0956 C 0.31549 0.10255 0.30794 0.13773 0.31094 0.15949 C 0.32266 0.15833 0.32591 0.11829 0.33698 0.11505 C 0.35742 0.11042 0.35495 0.1544 0.36667 0.16343 C 0.37591 0.15741 0.36797 0.10046 0.38138 0.09468 C 0.39766 0.10046 0.39271 0.14768 0.40521 0.175 C 0.42031 0.16435 0.45052 0.12708 0.44844 0.09468 C 0.44258 0.0662 0.43073 0.08681 0.422 0.08287 C 0.41654 0.11806 0.42708 0.16134 0.44726 0.17106 C 0.47279 0.15856 0.53568 0.04468 0.58021 -0.01806 " pathEditMode="relative" rAng="0" ptsTypes="AAAAAAAAAAAAAAAAAAAAAA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77" y="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0BD300D-A736-4326-9BB0-D4878A6A401C}"/>
              </a:ext>
            </a:extLst>
          </p:cNvPr>
          <p:cNvSpPr txBox="1"/>
          <p:nvPr/>
        </p:nvSpPr>
        <p:spPr>
          <a:xfrm>
            <a:off x="1371600" y="2119745"/>
            <a:ext cx="69965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gradFill>
                  <a:gsLst>
                    <a:gs pos="25000">
                      <a:srgbClr val="14151D"/>
                    </a:gs>
                    <a:gs pos="100000">
                      <a:srgbClr val="48B9BD"/>
                    </a:gs>
                  </a:gsLst>
                  <a:lin ang="16200000" scaled="1"/>
                </a:gradFill>
                <a:latin typeface="Hand Of Sean" panose="02000500000000000000" pitchFamily="2" charset="-128"/>
                <a:ea typeface="Hand Of Sean" panose="02000500000000000000" pitchFamily="2" charset="-128"/>
              </a:rPr>
              <a:t>Welcome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4BC1B3C-B78F-42A0-A485-BFBDEB623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64" y="984909"/>
            <a:ext cx="2269671" cy="226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7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49 0.02546 C 0.02396 0.08264 0.01875 0.1375 0.03464 0.19629 C 0.0444 0.15717 0.03555 0.06875 0.05378 0.0625 C 0.075 0.0706 0.07214 0.1868 0.09505 0.19467 C 0.11693 0.19328 0.08516 -0.00232 0.10169 -0.01065 C 0.1224 -0.01644 0.12513 0.05463 0.13698 0.08842 C 0.13203 0.10463 0.1237 0.10463 0.12214 0.13727 C 0.12786 0.16643 0.13971 0.18356 0.15521 0.18541 C 0.1737 0.17778 0.17747 0.15185 0.18906 0.13518 C 0.19102 0.08958 0.17917 0.00532 0.19544 -0.00255 C 0.20456 0.00856 0.18854 0.17662 0.2013 0.18866 C 0.21471 0.18565 0.22878 0.0868 0.23763 0.10208 C 0.2043 0.22106 0.26549 0.15 0.2763 0.15162 C 0.28477 0.1375 0.2862 0.11018 0.30195 0.11065 C 0.31341 0.11273 0.31758 0.14953 0.31354 0.17708 C 0.3082 0.18264 0.29063 0.17453 0.28698 0.19166 C 0.29388 0.20972 0.31654 0.18194 0.33229 0.18866 C 0.34883 0.18935 0.3444 0.13518 0.35065 0.10949 C 0.35508 0.13171 0.35977 0.15393 0.36445 0.17708 C 0.36888 0.15393 0.37331 0.13171 0.37773 0.10949 L 0.39844 0.17963 L 0.4263 0.15486 C 0.43398 0.14583 0.45521 0.15208 0.44948 0.12824 C 0.44388 0.10023 0.43867 0.09491 0.42383 0.09907 C 0.41354 0.12315 0.42656 0.1787 0.44193 0.18541 C 0.45964 0.19977 0.46875 0.1581 0.48229 0.14467 L 0.54518 0.00092 " pathEditMode="relative" rAng="0" ptsTypes="AAAAAAAAAAAAAAAAAAAAAAAAA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28" y="68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1501</TotalTime>
  <Words>3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Hand Of Sean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Microsoft account</cp:lastModifiedBy>
  <cp:revision>9</cp:revision>
  <dcterms:created xsi:type="dcterms:W3CDTF">2021-10-17T18:59:08Z</dcterms:created>
  <dcterms:modified xsi:type="dcterms:W3CDTF">2021-10-21T09:51:49Z</dcterms:modified>
</cp:coreProperties>
</file>