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FCj7s5lAn8/AX2KE4PSYNYmBQ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12" autoAdjust="0"/>
    <p:restoredTop sz="94660"/>
  </p:normalViewPr>
  <p:slideViewPr>
    <p:cSldViewPr snapToGrid="0">
      <p:cViewPr>
        <p:scale>
          <a:sx n="75" d="100"/>
          <a:sy n="75" d="100"/>
        </p:scale>
        <p:origin x="92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08195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0941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6710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36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4286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423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9673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929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7605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246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8207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040291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40291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949352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739568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 flipH="1">
            <a:off x="877592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 flipH="1">
            <a:off x="638631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212268" y="3636058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315351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39754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2809521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391604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391604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4300666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4090882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 flipH="1">
            <a:off x="3228906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 flipH="1">
            <a:off x="2989945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3563582" y="3636057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3666665" y="3386711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3991068" y="333580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5218893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5800977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5800977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6710038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6500254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/>
          <p:nvPr/>
        </p:nvSpPr>
        <p:spPr>
          <a:xfrm flipH="1">
            <a:off x="5638278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"/>
          <p:cNvSpPr/>
          <p:nvPr/>
        </p:nvSpPr>
        <p:spPr>
          <a:xfrm flipH="1">
            <a:off x="5399317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6076037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6400440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7628265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8210349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8210349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9119410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8909626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"/>
          <p:cNvSpPr/>
          <p:nvPr/>
        </p:nvSpPr>
        <p:spPr>
          <a:xfrm flipH="1">
            <a:off x="8047650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"/>
          <p:cNvSpPr/>
          <p:nvPr/>
        </p:nvSpPr>
        <p:spPr>
          <a:xfrm flipH="1">
            <a:off x="7808689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8485409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8809812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9762665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10344749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10344749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11253810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1044026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"/>
          <p:cNvSpPr/>
          <p:nvPr/>
        </p:nvSpPr>
        <p:spPr>
          <a:xfrm flipH="1">
            <a:off x="10182050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"/>
          <p:cNvSpPr/>
          <p:nvPr/>
        </p:nvSpPr>
        <p:spPr>
          <a:xfrm flipH="1">
            <a:off x="9943089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10516726" y="3630967"/>
            <a:ext cx="569414" cy="195149"/>
          </a:xfrm>
          <a:custGeom>
            <a:avLst/>
            <a:gdLst/>
            <a:ahLst/>
            <a:cxnLst/>
            <a:rect l="l" t="t" r="r" b="b"/>
            <a:pathLst>
              <a:path w="789712" h="270650" extrusionOk="0">
                <a:moveTo>
                  <a:pt x="0" y="7059"/>
                </a:moveTo>
                <a:cubicBezTo>
                  <a:pt x="109493" y="190043"/>
                  <a:pt x="256309" y="261059"/>
                  <a:pt x="387927" y="270295"/>
                </a:cubicBezTo>
                <a:cubicBezTo>
                  <a:pt x="519545" y="279531"/>
                  <a:pt x="788616" y="106158"/>
                  <a:pt x="789709" y="62477"/>
                </a:cubicBezTo>
                <a:cubicBezTo>
                  <a:pt x="790802" y="18796"/>
                  <a:pt x="545860" y="133534"/>
                  <a:pt x="394486" y="143641"/>
                </a:cubicBezTo>
                <a:cubicBezTo>
                  <a:pt x="243112" y="153748"/>
                  <a:pt x="69575" y="1368"/>
                  <a:pt x="4593" y="0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10619809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10944212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333829" y="161957"/>
            <a:ext cx="11582400" cy="254243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1090321" y="331603"/>
            <a:ext cx="9900225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Together we can make a difference</a:t>
            </a:r>
            <a:endParaRPr/>
          </a:p>
        </p:txBody>
      </p:sp>
      <p:sp>
        <p:nvSpPr>
          <p:cNvPr id="134" name="Google Shape;134;p1"/>
          <p:cNvSpPr/>
          <p:nvPr/>
        </p:nvSpPr>
        <p:spPr>
          <a:xfrm>
            <a:off x="6122371" y="3636057"/>
            <a:ext cx="396827" cy="283846"/>
          </a:xfrm>
          <a:prstGeom prst="hear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5" name="Google Shape;135;p1"/>
          <p:cNvCxnSpPr/>
          <p:nvPr/>
        </p:nvCxnSpPr>
        <p:spPr>
          <a:xfrm>
            <a:off x="4090882" y="3636057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" name="Google Shape;136;p1"/>
          <p:cNvCxnSpPr/>
          <p:nvPr/>
        </p:nvCxnSpPr>
        <p:spPr>
          <a:xfrm rot="-4500000">
            <a:off x="3504334" y="3596090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7" name="Google Shape;137;p1"/>
          <p:cNvSpPr/>
          <p:nvPr/>
        </p:nvSpPr>
        <p:spPr>
          <a:xfrm>
            <a:off x="8421439" y="3706021"/>
            <a:ext cx="623953" cy="227851"/>
          </a:xfrm>
          <a:custGeom>
            <a:avLst/>
            <a:gdLst/>
            <a:ahLst/>
            <a:cxnLst/>
            <a:rect l="l" t="t" r="r" b="b"/>
            <a:pathLst>
              <a:path w="623953" h="227851" extrusionOk="0">
                <a:moveTo>
                  <a:pt x="10928" y="9882"/>
                </a:moveTo>
                <a:cubicBezTo>
                  <a:pt x="-49548" y="38911"/>
                  <a:pt x="156071" y="220340"/>
                  <a:pt x="257671" y="227597"/>
                </a:cubicBezTo>
                <a:cubicBezTo>
                  <a:pt x="359271" y="234854"/>
                  <a:pt x="659233" y="84873"/>
                  <a:pt x="620528" y="53425"/>
                </a:cubicBezTo>
                <a:cubicBezTo>
                  <a:pt x="581823" y="21977"/>
                  <a:pt x="71404" y="-19147"/>
                  <a:pt x="10928" y="9882"/>
                </a:cubicBez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"/>
          <p:cNvSpPr/>
          <p:nvPr/>
        </p:nvSpPr>
        <p:spPr>
          <a:xfrm>
            <a:off x="2287007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"/>
          <p:cNvSpPr/>
          <p:nvPr/>
        </p:nvSpPr>
        <p:spPr>
          <a:xfrm>
            <a:off x="2869091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"/>
          <p:cNvSpPr/>
          <p:nvPr/>
        </p:nvSpPr>
        <p:spPr>
          <a:xfrm>
            <a:off x="2869091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"/>
          <p:cNvSpPr/>
          <p:nvPr/>
        </p:nvSpPr>
        <p:spPr>
          <a:xfrm>
            <a:off x="3778152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"/>
          <p:cNvSpPr/>
          <p:nvPr/>
        </p:nvSpPr>
        <p:spPr>
          <a:xfrm>
            <a:off x="3568368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"/>
          <p:cNvSpPr/>
          <p:nvPr/>
        </p:nvSpPr>
        <p:spPr>
          <a:xfrm flipH="1">
            <a:off x="2706392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 flipH="1">
            <a:off x="2467431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3041068" y="3636058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3144151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"/>
          <p:cNvSpPr/>
          <p:nvPr/>
        </p:nvSpPr>
        <p:spPr>
          <a:xfrm>
            <a:off x="3468554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"/>
          <p:cNvSpPr/>
          <p:nvPr/>
        </p:nvSpPr>
        <p:spPr>
          <a:xfrm>
            <a:off x="4839792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/>
          <p:nvPr/>
        </p:nvSpPr>
        <p:spPr>
          <a:xfrm>
            <a:off x="5421875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/>
          <p:nvPr/>
        </p:nvSpPr>
        <p:spPr>
          <a:xfrm>
            <a:off x="5421875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6330937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6121153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/>
          <p:nvPr/>
        </p:nvSpPr>
        <p:spPr>
          <a:xfrm flipH="1">
            <a:off x="5259177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"/>
          <p:cNvSpPr/>
          <p:nvPr/>
        </p:nvSpPr>
        <p:spPr>
          <a:xfrm flipH="1">
            <a:off x="5020216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"/>
          <p:cNvSpPr/>
          <p:nvPr/>
        </p:nvSpPr>
        <p:spPr>
          <a:xfrm>
            <a:off x="5593853" y="3636057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/>
          <p:nvPr/>
        </p:nvSpPr>
        <p:spPr>
          <a:xfrm>
            <a:off x="5696936" y="3386711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"/>
          <p:cNvSpPr/>
          <p:nvPr/>
        </p:nvSpPr>
        <p:spPr>
          <a:xfrm>
            <a:off x="6021339" y="333580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7822603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"/>
          <p:cNvSpPr/>
          <p:nvPr/>
        </p:nvSpPr>
        <p:spPr>
          <a:xfrm>
            <a:off x="8404687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8404687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9313748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9103964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"/>
          <p:cNvSpPr/>
          <p:nvPr/>
        </p:nvSpPr>
        <p:spPr>
          <a:xfrm flipH="1">
            <a:off x="8241988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"/>
          <p:cNvSpPr/>
          <p:nvPr/>
        </p:nvSpPr>
        <p:spPr>
          <a:xfrm flipH="1">
            <a:off x="8003027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8679747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9004150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1145887" y="161957"/>
            <a:ext cx="9656432" cy="254243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34997" b="-59998"/>
            </a:stretch>
          </a:blip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8726081" y="3636057"/>
            <a:ext cx="396827" cy="283846"/>
          </a:xfrm>
          <a:prstGeom prst="hear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6121153" y="3636057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4" name="Google Shape;174;p2"/>
          <p:cNvCxnSpPr/>
          <p:nvPr/>
        </p:nvCxnSpPr>
        <p:spPr>
          <a:xfrm rot="-4500000">
            <a:off x="5534605" y="3596090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/>
          <p:nvPr/>
        </p:nvSpPr>
        <p:spPr>
          <a:xfrm>
            <a:off x="2287007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/>
          <p:nvPr/>
        </p:nvSpPr>
        <p:spPr>
          <a:xfrm>
            <a:off x="2869091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/>
          <p:nvPr/>
        </p:nvSpPr>
        <p:spPr>
          <a:xfrm>
            <a:off x="2869091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/>
          <p:nvPr/>
        </p:nvSpPr>
        <p:spPr>
          <a:xfrm>
            <a:off x="3778152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3568368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 flipH="1">
            <a:off x="2706392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"/>
          <p:cNvSpPr/>
          <p:nvPr/>
        </p:nvSpPr>
        <p:spPr>
          <a:xfrm flipH="1">
            <a:off x="2467431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3041068" y="3636058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3144151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"/>
          <p:cNvSpPr/>
          <p:nvPr/>
        </p:nvSpPr>
        <p:spPr>
          <a:xfrm>
            <a:off x="3468554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"/>
          <p:cNvSpPr/>
          <p:nvPr/>
        </p:nvSpPr>
        <p:spPr>
          <a:xfrm>
            <a:off x="4839792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5421875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"/>
          <p:cNvSpPr/>
          <p:nvPr/>
        </p:nvSpPr>
        <p:spPr>
          <a:xfrm>
            <a:off x="5421875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"/>
          <p:cNvSpPr/>
          <p:nvPr/>
        </p:nvSpPr>
        <p:spPr>
          <a:xfrm>
            <a:off x="6330937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"/>
          <p:cNvSpPr/>
          <p:nvPr/>
        </p:nvSpPr>
        <p:spPr>
          <a:xfrm>
            <a:off x="6121153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/>
          <p:nvPr/>
        </p:nvSpPr>
        <p:spPr>
          <a:xfrm flipH="1">
            <a:off x="5259177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"/>
          <p:cNvSpPr/>
          <p:nvPr/>
        </p:nvSpPr>
        <p:spPr>
          <a:xfrm flipH="1">
            <a:off x="5020216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5593853" y="3636057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5696936" y="3386711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6021339" y="333580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822603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404687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8404687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9313748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9103964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"/>
          <p:cNvSpPr/>
          <p:nvPr/>
        </p:nvSpPr>
        <p:spPr>
          <a:xfrm flipH="1">
            <a:off x="8241988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"/>
          <p:cNvSpPr/>
          <p:nvPr/>
        </p:nvSpPr>
        <p:spPr>
          <a:xfrm flipH="1">
            <a:off x="8003027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8679747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9004150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1145887" y="161957"/>
            <a:ext cx="9656432" cy="254243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21998" b="-44996"/>
            </a:stretch>
          </a:blip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8726081" y="3636057"/>
            <a:ext cx="396827" cy="283846"/>
          </a:xfrm>
          <a:prstGeom prst="hear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3"/>
          <p:cNvCxnSpPr/>
          <p:nvPr/>
        </p:nvCxnSpPr>
        <p:spPr>
          <a:xfrm>
            <a:off x="6121153" y="3636057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1" name="Google Shape;211;p3"/>
          <p:cNvCxnSpPr/>
          <p:nvPr/>
        </p:nvCxnSpPr>
        <p:spPr>
          <a:xfrm rot="-4500000">
            <a:off x="5534605" y="3596090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p3"/>
          <p:cNvSpPr txBox="1"/>
          <p:nvPr/>
        </p:nvSpPr>
        <p:spPr>
          <a:xfrm>
            <a:off x="6863151" y="454766"/>
            <a:ext cx="37772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Amazing offers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"/>
          <p:cNvSpPr/>
          <p:nvPr/>
        </p:nvSpPr>
        <p:spPr>
          <a:xfrm>
            <a:off x="2287007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2869091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2869091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4"/>
          <p:cNvSpPr/>
          <p:nvPr/>
        </p:nvSpPr>
        <p:spPr>
          <a:xfrm>
            <a:off x="3778152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4"/>
          <p:cNvSpPr/>
          <p:nvPr/>
        </p:nvSpPr>
        <p:spPr>
          <a:xfrm>
            <a:off x="3568368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4"/>
          <p:cNvSpPr/>
          <p:nvPr/>
        </p:nvSpPr>
        <p:spPr>
          <a:xfrm flipH="1">
            <a:off x="2706392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"/>
          <p:cNvSpPr/>
          <p:nvPr/>
        </p:nvSpPr>
        <p:spPr>
          <a:xfrm flipH="1">
            <a:off x="2467431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3041068" y="3636058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3144151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3468554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4839792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5421875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5421875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6330937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6121153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"/>
          <p:cNvSpPr/>
          <p:nvPr/>
        </p:nvSpPr>
        <p:spPr>
          <a:xfrm flipH="1">
            <a:off x="5259177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4"/>
          <p:cNvSpPr/>
          <p:nvPr/>
        </p:nvSpPr>
        <p:spPr>
          <a:xfrm flipH="1">
            <a:off x="5020216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5593853" y="3636057"/>
            <a:ext cx="569411" cy="190422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4"/>
          <p:cNvSpPr/>
          <p:nvPr/>
        </p:nvSpPr>
        <p:spPr>
          <a:xfrm>
            <a:off x="5696936" y="3386711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"/>
          <p:cNvSpPr/>
          <p:nvPr/>
        </p:nvSpPr>
        <p:spPr>
          <a:xfrm>
            <a:off x="6021339" y="333580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7822603" y="6034077"/>
            <a:ext cx="2023359" cy="66196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8404687" y="3636058"/>
            <a:ext cx="1058906" cy="1888049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"/>
          <p:cNvSpPr/>
          <p:nvPr/>
        </p:nvSpPr>
        <p:spPr>
          <a:xfrm>
            <a:off x="8404687" y="3036677"/>
            <a:ext cx="1058906" cy="1038927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4"/>
          <p:cNvSpPr/>
          <p:nvPr/>
        </p:nvSpPr>
        <p:spPr>
          <a:xfrm>
            <a:off x="9313748" y="2710241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4"/>
          <p:cNvSpPr/>
          <p:nvPr/>
        </p:nvSpPr>
        <p:spPr>
          <a:xfrm>
            <a:off x="9103964" y="5484148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4"/>
          <p:cNvSpPr/>
          <p:nvPr/>
        </p:nvSpPr>
        <p:spPr>
          <a:xfrm flipH="1">
            <a:off x="8241988" y="5484147"/>
            <a:ext cx="475993" cy="880914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/>
          <p:nvPr/>
        </p:nvSpPr>
        <p:spPr>
          <a:xfrm flipH="1">
            <a:off x="8003027" y="2704386"/>
            <a:ext cx="532214" cy="1215517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8679747" y="3386712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9004150" y="3335803"/>
            <a:ext cx="46334" cy="13410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1145887" y="161957"/>
            <a:ext cx="9656432" cy="254243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4"/>
          <p:cNvSpPr txBox="1"/>
          <p:nvPr/>
        </p:nvSpPr>
        <p:spPr>
          <a:xfrm>
            <a:off x="1145887" y="881453"/>
            <a:ext cx="953939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skills</a:t>
            </a:r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8726081" y="3636057"/>
            <a:ext cx="396827" cy="283846"/>
          </a:xfrm>
          <a:prstGeom prst="hear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9" name="Google Shape;249;p4"/>
          <p:cNvCxnSpPr/>
          <p:nvPr/>
        </p:nvCxnSpPr>
        <p:spPr>
          <a:xfrm>
            <a:off x="6121153" y="3636057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0" name="Google Shape;250;p4"/>
          <p:cNvCxnSpPr/>
          <p:nvPr/>
        </p:nvCxnSpPr>
        <p:spPr>
          <a:xfrm rot="-4500000">
            <a:off x="5534605" y="3596090"/>
            <a:ext cx="111467" cy="952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3E3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"/>
          <p:cNvSpPr/>
          <p:nvPr/>
        </p:nvSpPr>
        <p:spPr>
          <a:xfrm>
            <a:off x="1534171" y="3351395"/>
            <a:ext cx="1110113" cy="2280922"/>
          </a:xfrm>
          <a:custGeom>
            <a:avLst/>
            <a:gdLst/>
            <a:ahLst/>
            <a:cxnLst/>
            <a:rect l="l" t="t" r="r" b="b"/>
            <a:pathLst>
              <a:path w="1524000" h="3131326" extrusionOk="0">
                <a:moveTo>
                  <a:pt x="0" y="1565564"/>
                </a:moveTo>
                <a:cubicBezTo>
                  <a:pt x="0" y="700927"/>
                  <a:pt x="341159" y="0"/>
                  <a:pt x="762000" y="0"/>
                </a:cubicBezTo>
                <a:cubicBezTo>
                  <a:pt x="1182841" y="0"/>
                  <a:pt x="1524000" y="700927"/>
                  <a:pt x="1524000" y="1565564"/>
                </a:cubicBezTo>
                <a:cubicBezTo>
                  <a:pt x="1524000" y="2430201"/>
                  <a:pt x="1390659" y="3144982"/>
                  <a:pt x="762000" y="3131128"/>
                </a:cubicBezTo>
                <a:cubicBezTo>
                  <a:pt x="133341" y="3117274"/>
                  <a:pt x="0" y="2430201"/>
                  <a:pt x="0" y="1565564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7"/>
          <p:cNvSpPr/>
          <p:nvPr/>
        </p:nvSpPr>
        <p:spPr>
          <a:xfrm>
            <a:off x="1574538" y="2755970"/>
            <a:ext cx="1029377" cy="1039469"/>
          </a:xfrm>
          <a:custGeom>
            <a:avLst/>
            <a:gdLst/>
            <a:ahLst/>
            <a:cxnLst/>
            <a:rect l="l" t="t" r="r" b="b"/>
            <a:pathLst>
              <a:path w="1413164" h="1427018" extrusionOk="0">
                <a:moveTo>
                  <a:pt x="0" y="713509"/>
                </a:moveTo>
                <a:cubicBezTo>
                  <a:pt x="0" y="319449"/>
                  <a:pt x="316348" y="0"/>
                  <a:pt x="706582" y="0"/>
                </a:cubicBezTo>
                <a:cubicBezTo>
                  <a:pt x="1096816" y="0"/>
                  <a:pt x="1413164" y="319449"/>
                  <a:pt x="1413164" y="713509"/>
                </a:cubicBezTo>
                <a:cubicBezTo>
                  <a:pt x="1413164" y="1107569"/>
                  <a:pt x="1152235" y="1427018"/>
                  <a:pt x="706582" y="1427018"/>
                </a:cubicBezTo>
                <a:cubicBezTo>
                  <a:pt x="260929" y="1427018"/>
                  <a:pt x="0" y="1107569"/>
                  <a:pt x="0" y="713509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7"/>
          <p:cNvSpPr/>
          <p:nvPr/>
        </p:nvSpPr>
        <p:spPr>
          <a:xfrm>
            <a:off x="2482813" y="2288933"/>
            <a:ext cx="911870" cy="1355127"/>
          </a:xfrm>
          <a:custGeom>
            <a:avLst/>
            <a:gdLst/>
            <a:ahLst/>
            <a:cxnLst/>
            <a:rect l="l" t="t" r="r" b="b"/>
            <a:pathLst>
              <a:path w="1251846" h="1860364" extrusionOk="0">
                <a:moveTo>
                  <a:pt x="0" y="1860364"/>
                </a:moveTo>
                <a:cubicBezTo>
                  <a:pt x="411018" y="1744909"/>
                  <a:pt x="1103746" y="1795709"/>
                  <a:pt x="1233055" y="1514000"/>
                </a:cubicBezTo>
                <a:cubicBezTo>
                  <a:pt x="1362364" y="1232291"/>
                  <a:pt x="782199" y="297489"/>
                  <a:pt x="775855" y="170109"/>
                </a:cubicBezTo>
                <a:cubicBezTo>
                  <a:pt x="769511" y="42729"/>
                  <a:pt x="1113058" y="-74605"/>
                  <a:pt x="1163782" y="59273"/>
                </a:cubicBezTo>
                <a:cubicBezTo>
                  <a:pt x="1214506" y="193151"/>
                  <a:pt x="952310" y="315303"/>
                  <a:pt x="869183" y="43075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"/>
          <p:cNvSpPr/>
          <p:nvPr/>
        </p:nvSpPr>
        <p:spPr>
          <a:xfrm flipH="1">
            <a:off x="783771" y="2288933"/>
            <a:ext cx="911870" cy="1355127"/>
          </a:xfrm>
          <a:custGeom>
            <a:avLst/>
            <a:gdLst/>
            <a:ahLst/>
            <a:cxnLst/>
            <a:rect l="l" t="t" r="r" b="b"/>
            <a:pathLst>
              <a:path w="1251846" h="1860364" extrusionOk="0">
                <a:moveTo>
                  <a:pt x="0" y="1860364"/>
                </a:moveTo>
                <a:cubicBezTo>
                  <a:pt x="411018" y="1744909"/>
                  <a:pt x="1103746" y="1795709"/>
                  <a:pt x="1233055" y="1514000"/>
                </a:cubicBezTo>
                <a:cubicBezTo>
                  <a:pt x="1362364" y="1232291"/>
                  <a:pt x="782199" y="297489"/>
                  <a:pt x="775855" y="170109"/>
                </a:cubicBezTo>
                <a:cubicBezTo>
                  <a:pt x="769511" y="42729"/>
                  <a:pt x="1113058" y="-74605"/>
                  <a:pt x="1163782" y="59273"/>
                </a:cubicBezTo>
                <a:cubicBezTo>
                  <a:pt x="1214506" y="193151"/>
                  <a:pt x="952310" y="315303"/>
                  <a:pt x="869183" y="43075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7"/>
          <p:cNvSpPr/>
          <p:nvPr/>
        </p:nvSpPr>
        <p:spPr>
          <a:xfrm>
            <a:off x="2462628" y="5470700"/>
            <a:ext cx="402533" cy="1147026"/>
          </a:xfrm>
          <a:custGeom>
            <a:avLst/>
            <a:gdLst/>
            <a:ahLst/>
            <a:cxnLst/>
            <a:rect l="l" t="t" r="r" b="b"/>
            <a:pathLst>
              <a:path w="552611" h="1574676" extrusionOk="0">
                <a:moveTo>
                  <a:pt x="0" y="0"/>
                </a:moveTo>
                <a:cubicBezTo>
                  <a:pt x="107373" y="113145"/>
                  <a:pt x="214746" y="226291"/>
                  <a:pt x="235528" y="471054"/>
                </a:cubicBezTo>
                <a:cubicBezTo>
                  <a:pt x="256310" y="715817"/>
                  <a:pt x="73891" y="1293090"/>
                  <a:pt x="124691" y="1468581"/>
                </a:cubicBezTo>
                <a:cubicBezTo>
                  <a:pt x="175491" y="1644072"/>
                  <a:pt x="491837" y="1556327"/>
                  <a:pt x="540328" y="1524000"/>
                </a:cubicBezTo>
                <a:cubicBezTo>
                  <a:pt x="588819" y="1491673"/>
                  <a:pt x="482601" y="1325418"/>
                  <a:pt x="415637" y="1274618"/>
                </a:cubicBezTo>
                <a:cubicBezTo>
                  <a:pt x="348673" y="1223818"/>
                  <a:pt x="243609" y="1221509"/>
                  <a:pt x="138546" y="121920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/>
          <p:nvPr/>
        </p:nvSpPr>
        <p:spPr>
          <a:xfrm flipH="1">
            <a:off x="1332904" y="5470700"/>
            <a:ext cx="402533" cy="1147026"/>
          </a:xfrm>
          <a:custGeom>
            <a:avLst/>
            <a:gdLst/>
            <a:ahLst/>
            <a:cxnLst/>
            <a:rect l="l" t="t" r="r" b="b"/>
            <a:pathLst>
              <a:path w="552611" h="1574676" extrusionOk="0">
                <a:moveTo>
                  <a:pt x="0" y="0"/>
                </a:moveTo>
                <a:cubicBezTo>
                  <a:pt x="107373" y="113145"/>
                  <a:pt x="214746" y="226291"/>
                  <a:pt x="235528" y="471054"/>
                </a:cubicBezTo>
                <a:cubicBezTo>
                  <a:pt x="256310" y="715817"/>
                  <a:pt x="73891" y="1293090"/>
                  <a:pt x="124691" y="1468581"/>
                </a:cubicBezTo>
                <a:cubicBezTo>
                  <a:pt x="175491" y="1644072"/>
                  <a:pt x="491837" y="1556327"/>
                  <a:pt x="540328" y="1524000"/>
                </a:cubicBezTo>
                <a:cubicBezTo>
                  <a:pt x="588819" y="1491673"/>
                  <a:pt x="482601" y="1325418"/>
                  <a:pt x="415637" y="1274618"/>
                </a:cubicBezTo>
                <a:cubicBezTo>
                  <a:pt x="348673" y="1223818"/>
                  <a:pt x="243609" y="1221509"/>
                  <a:pt x="138546" y="121920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7"/>
          <p:cNvSpPr/>
          <p:nvPr/>
        </p:nvSpPr>
        <p:spPr>
          <a:xfrm>
            <a:off x="1825738" y="3043093"/>
            <a:ext cx="58669" cy="189812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7"/>
          <p:cNvSpPr/>
          <p:nvPr/>
        </p:nvSpPr>
        <p:spPr>
          <a:xfrm>
            <a:off x="2235377" y="2991901"/>
            <a:ext cx="58669" cy="189812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7"/>
          <p:cNvSpPr/>
          <p:nvPr/>
        </p:nvSpPr>
        <p:spPr>
          <a:xfrm>
            <a:off x="1848172" y="3475086"/>
            <a:ext cx="409638" cy="89883"/>
          </a:xfrm>
          <a:custGeom>
            <a:avLst/>
            <a:gdLst/>
            <a:ahLst/>
            <a:cxnLst/>
            <a:rect l="l" t="t" r="r" b="b"/>
            <a:pathLst>
              <a:path w="483258" h="123395" extrusionOk="0">
                <a:moveTo>
                  <a:pt x="0" y="23689"/>
                </a:moveTo>
                <a:cubicBezTo>
                  <a:pt x="90018" y="75410"/>
                  <a:pt x="180037" y="127131"/>
                  <a:pt x="260580" y="123183"/>
                </a:cubicBezTo>
                <a:cubicBezTo>
                  <a:pt x="341123" y="119235"/>
                  <a:pt x="412190" y="59617"/>
                  <a:pt x="483258" y="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7"/>
          <p:cNvSpPr/>
          <p:nvPr/>
        </p:nvSpPr>
        <p:spPr>
          <a:xfrm>
            <a:off x="5220800" y="3351395"/>
            <a:ext cx="1110113" cy="2280922"/>
          </a:xfrm>
          <a:custGeom>
            <a:avLst/>
            <a:gdLst/>
            <a:ahLst/>
            <a:cxnLst/>
            <a:rect l="l" t="t" r="r" b="b"/>
            <a:pathLst>
              <a:path w="1524000" h="3131326" extrusionOk="0">
                <a:moveTo>
                  <a:pt x="0" y="1565564"/>
                </a:moveTo>
                <a:cubicBezTo>
                  <a:pt x="0" y="700927"/>
                  <a:pt x="341159" y="0"/>
                  <a:pt x="762000" y="0"/>
                </a:cubicBezTo>
                <a:cubicBezTo>
                  <a:pt x="1182841" y="0"/>
                  <a:pt x="1524000" y="700927"/>
                  <a:pt x="1524000" y="1565564"/>
                </a:cubicBezTo>
                <a:cubicBezTo>
                  <a:pt x="1524000" y="2430201"/>
                  <a:pt x="1390659" y="3144982"/>
                  <a:pt x="762000" y="3131128"/>
                </a:cubicBezTo>
                <a:cubicBezTo>
                  <a:pt x="133341" y="3117274"/>
                  <a:pt x="0" y="2430201"/>
                  <a:pt x="0" y="1565564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7"/>
          <p:cNvSpPr/>
          <p:nvPr/>
        </p:nvSpPr>
        <p:spPr>
          <a:xfrm>
            <a:off x="5261167" y="2755970"/>
            <a:ext cx="1029377" cy="1039469"/>
          </a:xfrm>
          <a:custGeom>
            <a:avLst/>
            <a:gdLst/>
            <a:ahLst/>
            <a:cxnLst/>
            <a:rect l="l" t="t" r="r" b="b"/>
            <a:pathLst>
              <a:path w="1413164" h="1427018" extrusionOk="0">
                <a:moveTo>
                  <a:pt x="0" y="713509"/>
                </a:moveTo>
                <a:cubicBezTo>
                  <a:pt x="0" y="319449"/>
                  <a:pt x="316348" y="0"/>
                  <a:pt x="706582" y="0"/>
                </a:cubicBezTo>
                <a:cubicBezTo>
                  <a:pt x="1096816" y="0"/>
                  <a:pt x="1413164" y="319449"/>
                  <a:pt x="1413164" y="713509"/>
                </a:cubicBezTo>
                <a:cubicBezTo>
                  <a:pt x="1413164" y="1107569"/>
                  <a:pt x="1152235" y="1427018"/>
                  <a:pt x="706582" y="1427018"/>
                </a:cubicBezTo>
                <a:cubicBezTo>
                  <a:pt x="260929" y="1427018"/>
                  <a:pt x="0" y="1107569"/>
                  <a:pt x="0" y="713509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7"/>
          <p:cNvSpPr/>
          <p:nvPr/>
        </p:nvSpPr>
        <p:spPr>
          <a:xfrm>
            <a:off x="6169442" y="2288933"/>
            <a:ext cx="911870" cy="1355127"/>
          </a:xfrm>
          <a:custGeom>
            <a:avLst/>
            <a:gdLst/>
            <a:ahLst/>
            <a:cxnLst/>
            <a:rect l="l" t="t" r="r" b="b"/>
            <a:pathLst>
              <a:path w="1251846" h="1860364" extrusionOk="0">
                <a:moveTo>
                  <a:pt x="0" y="1860364"/>
                </a:moveTo>
                <a:cubicBezTo>
                  <a:pt x="411018" y="1744909"/>
                  <a:pt x="1103746" y="1795709"/>
                  <a:pt x="1233055" y="1514000"/>
                </a:cubicBezTo>
                <a:cubicBezTo>
                  <a:pt x="1362364" y="1232291"/>
                  <a:pt x="782199" y="297489"/>
                  <a:pt x="775855" y="170109"/>
                </a:cubicBezTo>
                <a:cubicBezTo>
                  <a:pt x="769511" y="42729"/>
                  <a:pt x="1113058" y="-74605"/>
                  <a:pt x="1163782" y="59273"/>
                </a:cubicBezTo>
                <a:cubicBezTo>
                  <a:pt x="1214506" y="193151"/>
                  <a:pt x="952310" y="315303"/>
                  <a:pt x="869183" y="43075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7"/>
          <p:cNvSpPr/>
          <p:nvPr/>
        </p:nvSpPr>
        <p:spPr>
          <a:xfrm flipH="1">
            <a:off x="4470400" y="2288933"/>
            <a:ext cx="911870" cy="1355127"/>
          </a:xfrm>
          <a:custGeom>
            <a:avLst/>
            <a:gdLst/>
            <a:ahLst/>
            <a:cxnLst/>
            <a:rect l="l" t="t" r="r" b="b"/>
            <a:pathLst>
              <a:path w="1251846" h="1860364" extrusionOk="0">
                <a:moveTo>
                  <a:pt x="0" y="1860364"/>
                </a:moveTo>
                <a:cubicBezTo>
                  <a:pt x="411018" y="1744909"/>
                  <a:pt x="1103746" y="1795709"/>
                  <a:pt x="1233055" y="1514000"/>
                </a:cubicBezTo>
                <a:cubicBezTo>
                  <a:pt x="1362364" y="1232291"/>
                  <a:pt x="782199" y="297489"/>
                  <a:pt x="775855" y="170109"/>
                </a:cubicBezTo>
                <a:cubicBezTo>
                  <a:pt x="769511" y="42729"/>
                  <a:pt x="1113058" y="-74605"/>
                  <a:pt x="1163782" y="59273"/>
                </a:cubicBezTo>
                <a:cubicBezTo>
                  <a:pt x="1214506" y="193151"/>
                  <a:pt x="952310" y="315303"/>
                  <a:pt x="869183" y="43075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7"/>
          <p:cNvSpPr/>
          <p:nvPr/>
        </p:nvSpPr>
        <p:spPr>
          <a:xfrm>
            <a:off x="6149257" y="5470700"/>
            <a:ext cx="402533" cy="1147026"/>
          </a:xfrm>
          <a:custGeom>
            <a:avLst/>
            <a:gdLst/>
            <a:ahLst/>
            <a:cxnLst/>
            <a:rect l="l" t="t" r="r" b="b"/>
            <a:pathLst>
              <a:path w="552611" h="1574676" extrusionOk="0">
                <a:moveTo>
                  <a:pt x="0" y="0"/>
                </a:moveTo>
                <a:cubicBezTo>
                  <a:pt x="107373" y="113145"/>
                  <a:pt x="214746" y="226291"/>
                  <a:pt x="235528" y="471054"/>
                </a:cubicBezTo>
                <a:cubicBezTo>
                  <a:pt x="256310" y="715817"/>
                  <a:pt x="73891" y="1293090"/>
                  <a:pt x="124691" y="1468581"/>
                </a:cubicBezTo>
                <a:cubicBezTo>
                  <a:pt x="175491" y="1644072"/>
                  <a:pt x="491837" y="1556327"/>
                  <a:pt x="540328" y="1524000"/>
                </a:cubicBezTo>
                <a:cubicBezTo>
                  <a:pt x="588819" y="1491673"/>
                  <a:pt x="482601" y="1325418"/>
                  <a:pt x="415637" y="1274618"/>
                </a:cubicBezTo>
                <a:cubicBezTo>
                  <a:pt x="348673" y="1223818"/>
                  <a:pt x="243609" y="1221509"/>
                  <a:pt x="138546" y="121920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7"/>
          <p:cNvSpPr/>
          <p:nvPr/>
        </p:nvSpPr>
        <p:spPr>
          <a:xfrm flipH="1">
            <a:off x="5019533" y="5470700"/>
            <a:ext cx="402533" cy="1147026"/>
          </a:xfrm>
          <a:custGeom>
            <a:avLst/>
            <a:gdLst/>
            <a:ahLst/>
            <a:cxnLst/>
            <a:rect l="l" t="t" r="r" b="b"/>
            <a:pathLst>
              <a:path w="552611" h="1574676" extrusionOk="0">
                <a:moveTo>
                  <a:pt x="0" y="0"/>
                </a:moveTo>
                <a:cubicBezTo>
                  <a:pt x="107373" y="113145"/>
                  <a:pt x="214746" y="226291"/>
                  <a:pt x="235528" y="471054"/>
                </a:cubicBezTo>
                <a:cubicBezTo>
                  <a:pt x="256310" y="715817"/>
                  <a:pt x="73891" y="1293090"/>
                  <a:pt x="124691" y="1468581"/>
                </a:cubicBezTo>
                <a:cubicBezTo>
                  <a:pt x="175491" y="1644072"/>
                  <a:pt x="491837" y="1556327"/>
                  <a:pt x="540328" y="1524000"/>
                </a:cubicBezTo>
                <a:cubicBezTo>
                  <a:pt x="588819" y="1491673"/>
                  <a:pt x="482601" y="1325418"/>
                  <a:pt x="415637" y="1274618"/>
                </a:cubicBezTo>
                <a:cubicBezTo>
                  <a:pt x="348673" y="1223818"/>
                  <a:pt x="243609" y="1221509"/>
                  <a:pt x="138546" y="121920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7"/>
          <p:cNvSpPr/>
          <p:nvPr/>
        </p:nvSpPr>
        <p:spPr>
          <a:xfrm>
            <a:off x="5512367" y="3043093"/>
            <a:ext cx="58669" cy="189812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7"/>
          <p:cNvSpPr/>
          <p:nvPr/>
        </p:nvSpPr>
        <p:spPr>
          <a:xfrm>
            <a:off x="5922006" y="2991901"/>
            <a:ext cx="58669" cy="189812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7"/>
          <p:cNvSpPr/>
          <p:nvPr/>
        </p:nvSpPr>
        <p:spPr>
          <a:xfrm>
            <a:off x="8756950" y="3351395"/>
            <a:ext cx="1110113" cy="2280922"/>
          </a:xfrm>
          <a:custGeom>
            <a:avLst/>
            <a:gdLst/>
            <a:ahLst/>
            <a:cxnLst/>
            <a:rect l="l" t="t" r="r" b="b"/>
            <a:pathLst>
              <a:path w="1524000" h="3131326" extrusionOk="0">
                <a:moveTo>
                  <a:pt x="0" y="1565564"/>
                </a:moveTo>
                <a:cubicBezTo>
                  <a:pt x="0" y="700927"/>
                  <a:pt x="341159" y="0"/>
                  <a:pt x="762000" y="0"/>
                </a:cubicBezTo>
                <a:cubicBezTo>
                  <a:pt x="1182841" y="0"/>
                  <a:pt x="1524000" y="700927"/>
                  <a:pt x="1524000" y="1565564"/>
                </a:cubicBezTo>
                <a:cubicBezTo>
                  <a:pt x="1524000" y="2430201"/>
                  <a:pt x="1390659" y="3144982"/>
                  <a:pt x="762000" y="3131128"/>
                </a:cubicBezTo>
                <a:cubicBezTo>
                  <a:pt x="133341" y="3117274"/>
                  <a:pt x="0" y="2430201"/>
                  <a:pt x="0" y="1565564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7"/>
          <p:cNvSpPr/>
          <p:nvPr/>
        </p:nvSpPr>
        <p:spPr>
          <a:xfrm>
            <a:off x="8797317" y="2755970"/>
            <a:ext cx="1029377" cy="1039469"/>
          </a:xfrm>
          <a:custGeom>
            <a:avLst/>
            <a:gdLst/>
            <a:ahLst/>
            <a:cxnLst/>
            <a:rect l="l" t="t" r="r" b="b"/>
            <a:pathLst>
              <a:path w="1413164" h="1427018" extrusionOk="0">
                <a:moveTo>
                  <a:pt x="0" y="713509"/>
                </a:moveTo>
                <a:cubicBezTo>
                  <a:pt x="0" y="319449"/>
                  <a:pt x="316348" y="0"/>
                  <a:pt x="706582" y="0"/>
                </a:cubicBezTo>
                <a:cubicBezTo>
                  <a:pt x="1096816" y="0"/>
                  <a:pt x="1413164" y="319449"/>
                  <a:pt x="1413164" y="713509"/>
                </a:cubicBezTo>
                <a:cubicBezTo>
                  <a:pt x="1413164" y="1107569"/>
                  <a:pt x="1152235" y="1427018"/>
                  <a:pt x="706582" y="1427018"/>
                </a:cubicBezTo>
                <a:cubicBezTo>
                  <a:pt x="260929" y="1427018"/>
                  <a:pt x="0" y="1107569"/>
                  <a:pt x="0" y="713509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7"/>
          <p:cNvSpPr/>
          <p:nvPr/>
        </p:nvSpPr>
        <p:spPr>
          <a:xfrm>
            <a:off x="9705592" y="2288933"/>
            <a:ext cx="911870" cy="1355127"/>
          </a:xfrm>
          <a:custGeom>
            <a:avLst/>
            <a:gdLst/>
            <a:ahLst/>
            <a:cxnLst/>
            <a:rect l="l" t="t" r="r" b="b"/>
            <a:pathLst>
              <a:path w="1251846" h="1860364" extrusionOk="0">
                <a:moveTo>
                  <a:pt x="0" y="1860364"/>
                </a:moveTo>
                <a:cubicBezTo>
                  <a:pt x="411018" y="1744909"/>
                  <a:pt x="1103746" y="1795709"/>
                  <a:pt x="1233055" y="1514000"/>
                </a:cubicBezTo>
                <a:cubicBezTo>
                  <a:pt x="1362364" y="1232291"/>
                  <a:pt x="782199" y="297489"/>
                  <a:pt x="775855" y="170109"/>
                </a:cubicBezTo>
                <a:cubicBezTo>
                  <a:pt x="769511" y="42729"/>
                  <a:pt x="1113058" y="-74605"/>
                  <a:pt x="1163782" y="59273"/>
                </a:cubicBezTo>
                <a:cubicBezTo>
                  <a:pt x="1214506" y="193151"/>
                  <a:pt x="952310" y="315303"/>
                  <a:pt x="869183" y="43075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7"/>
          <p:cNvSpPr/>
          <p:nvPr/>
        </p:nvSpPr>
        <p:spPr>
          <a:xfrm flipH="1">
            <a:off x="8006550" y="2288933"/>
            <a:ext cx="911870" cy="1355127"/>
          </a:xfrm>
          <a:custGeom>
            <a:avLst/>
            <a:gdLst/>
            <a:ahLst/>
            <a:cxnLst/>
            <a:rect l="l" t="t" r="r" b="b"/>
            <a:pathLst>
              <a:path w="1251846" h="1860364" extrusionOk="0">
                <a:moveTo>
                  <a:pt x="0" y="1860364"/>
                </a:moveTo>
                <a:cubicBezTo>
                  <a:pt x="411018" y="1744909"/>
                  <a:pt x="1103746" y="1795709"/>
                  <a:pt x="1233055" y="1514000"/>
                </a:cubicBezTo>
                <a:cubicBezTo>
                  <a:pt x="1362364" y="1232291"/>
                  <a:pt x="782199" y="297489"/>
                  <a:pt x="775855" y="170109"/>
                </a:cubicBezTo>
                <a:cubicBezTo>
                  <a:pt x="769511" y="42729"/>
                  <a:pt x="1113058" y="-74605"/>
                  <a:pt x="1163782" y="59273"/>
                </a:cubicBezTo>
                <a:cubicBezTo>
                  <a:pt x="1214506" y="193151"/>
                  <a:pt x="952310" y="315303"/>
                  <a:pt x="869183" y="43075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7"/>
          <p:cNvSpPr/>
          <p:nvPr/>
        </p:nvSpPr>
        <p:spPr>
          <a:xfrm>
            <a:off x="9685407" y="5470700"/>
            <a:ext cx="402533" cy="1147026"/>
          </a:xfrm>
          <a:custGeom>
            <a:avLst/>
            <a:gdLst/>
            <a:ahLst/>
            <a:cxnLst/>
            <a:rect l="l" t="t" r="r" b="b"/>
            <a:pathLst>
              <a:path w="552611" h="1574676" extrusionOk="0">
                <a:moveTo>
                  <a:pt x="0" y="0"/>
                </a:moveTo>
                <a:cubicBezTo>
                  <a:pt x="107373" y="113145"/>
                  <a:pt x="214746" y="226291"/>
                  <a:pt x="235528" y="471054"/>
                </a:cubicBezTo>
                <a:cubicBezTo>
                  <a:pt x="256310" y="715817"/>
                  <a:pt x="73891" y="1293090"/>
                  <a:pt x="124691" y="1468581"/>
                </a:cubicBezTo>
                <a:cubicBezTo>
                  <a:pt x="175491" y="1644072"/>
                  <a:pt x="491837" y="1556327"/>
                  <a:pt x="540328" y="1524000"/>
                </a:cubicBezTo>
                <a:cubicBezTo>
                  <a:pt x="588819" y="1491673"/>
                  <a:pt x="482601" y="1325418"/>
                  <a:pt x="415637" y="1274618"/>
                </a:cubicBezTo>
                <a:cubicBezTo>
                  <a:pt x="348673" y="1223818"/>
                  <a:pt x="243609" y="1221509"/>
                  <a:pt x="138546" y="121920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"/>
          <p:cNvSpPr/>
          <p:nvPr/>
        </p:nvSpPr>
        <p:spPr>
          <a:xfrm flipH="1">
            <a:off x="8555683" y="5470700"/>
            <a:ext cx="402533" cy="1147026"/>
          </a:xfrm>
          <a:custGeom>
            <a:avLst/>
            <a:gdLst/>
            <a:ahLst/>
            <a:cxnLst/>
            <a:rect l="l" t="t" r="r" b="b"/>
            <a:pathLst>
              <a:path w="552611" h="1574676" extrusionOk="0">
                <a:moveTo>
                  <a:pt x="0" y="0"/>
                </a:moveTo>
                <a:cubicBezTo>
                  <a:pt x="107373" y="113145"/>
                  <a:pt x="214746" y="226291"/>
                  <a:pt x="235528" y="471054"/>
                </a:cubicBezTo>
                <a:cubicBezTo>
                  <a:pt x="256310" y="715817"/>
                  <a:pt x="73891" y="1293090"/>
                  <a:pt x="124691" y="1468581"/>
                </a:cubicBezTo>
                <a:cubicBezTo>
                  <a:pt x="175491" y="1644072"/>
                  <a:pt x="491837" y="1556327"/>
                  <a:pt x="540328" y="1524000"/>
                </a:cubicBezTo>
                <a:cubicBezTo>
                  <a:pt x="588819" y="1491673"/>
                  <a:pt x="482601" y="1325418"/>
                  <a:pt x="415637" y="1274618"/>
                </a:cubicBezTo>
                <a:cubicBezTo>
                  <a:pt x="348673" y="1223818"/>
                  <a:pt x="243609" y="1221509"/>
                  <a:pt x="138546" y="121920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7"/>
          <p:cNvSpPr/>
          <p:nvPr/>
        </p:nvSpPr>
        <p:spPr>
          <a:xfrm>
            <a:off x="9048517" y="3043093"/>
            <a:ext cx="58669" cy="189812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7"/>
          <p:cNvSpPr/>
          <p:nvPr/>
        </p:nvSpPr>
        <p:spPr>
          <a:xfrm>
            <a:off x="9458156" y="2991901"/>
            <a:ext cx="58669" cy="189812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7"/>
          <p:cNvSpPr/>
          <p:nvPr/>
        </p:nvSpPr>
        <p:spPr>
          <a:xfrm>
            <a:off x="5598572" y="3409103"/>
            <a:ext cx="323434" cy="213574"/>
          </a:xfrm>
          <a:prstGeom prst="hear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4" name="Google Shape;304;p7"/>
          <p:cNvGrpSpPr/>
          <p:nvPr/>
        </p:nvGrpSpPr>
        <p:grpSpPr>
          <a:xfrm>
            <a:off x="9032588" y="3409103"/>
            <a:ext cx="484237" cy="155866"/>
            <a:chOff x="9032588" y="3089794"/>
            <a:chExt cx="484237" cy="155866"/>
          </a:xfrm>
        </p:grpSpPr>
        <p:sp>
          <p:nvSpPr>
            <p:cNvPr id="305" name="Google Shape;305;p7"/>
            <p:cNvSpPr/>
            <p:nvPr/>
          </p:nvSpPr>
          <p:spPr>
            <a:xfrm>
              <a:off x="9070951" y="3155777"/>
              <a:ext cx="409638" cy="89883"/>
            </a:xfrm>
            <a:custGeom>
              <a:avLst/>
              <a:gdLst/>
              <a:ahLst/>
              <a:cxnLst/>
              <a:rect l="l" t="t" r="r" b="b"/>
              <a:pathLst>
                <a:path w="483258" h="123395" extrusionOk="0">
                  <a:moveTo>
                    <a:pt x="0" y="23689"/>
                  </a:moveTo>
                  <a:cubicBezTo>
                    <a:pt x="90018" y="75410"/>
                    <a:pt x="180037" y="127131"/>
                    <a:pt x="260580" y="123183"/>
                  </a:cubicBezTo>
                  <a:cubicBezTo>
                    <a:pt x="341123" y="119235"/>
                    <a:pt x="412190" y="59617"/>
                    <a:pt x="483258" y="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6" name="Google Shape;306;p7"/>
            <p:cNvCxnSpPr/>
            <p:nvPr/>
          </p:nvCxnSpPr>
          <p:spPr>
            <a:xfrm>
              <a:off x="9458156" y="3089794"/>
              <a:ext cx="58669" cy="106787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07" name="Google Shape;307;p7"/>
            <p:cNvCxnSpPr/>
            <p:nvPr/>
          </p:nvCxnSpPr>
          <p:spPr>
            <a:xfrm rot="10800000" flipH="1">
              <a:off x="9032588" y="3109965"/>
              <a:ext cx="58669" cy="106787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08" name="Google Shape;308;p7"/>
          <p:cNvSpPr/>
          <p:nvPr/>
        </p:nvSpPr>
        <p:spPr>
          <a:xfrm>
            <a:off x="297720" y="379625"/>
            <a:ext cx="11248572" cy="1897047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7"/>
          <p:cNvSpPr txBox="1"/>
          <p:nvPr/>
        </p:nvSpPr>
        <p:spPr>
          <a:xfrm>
            <a:off x="1664754" y="834372"/>
            <a:ext cx="84231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your text here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"/>
          <p:cNvSpPr/>
          <p:nvPr/>
        </p:nvSpPr>
        <p:spPr>
          <a:xfrm>
            <a:off x="948293" y="5795435"/>
            <a:ext cx="1838007" cy="60132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/>
          <p:nvPr/>
        </p:nvSpPr>
        <p:spPr>
          <a:xfrm>
            <a:off x="1477055" y="3617089"/>
            <a:ext cx="961904" cy="1715092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8"/>
          <p:cNvSpPr/>
          <p:nvPr/>
        </p:nvSpPr>
        <p:spPr>
          <a:xfrm>
            <a:off x="1477055" y="3072615"/>
            <a:ext cx="961904" cy="943755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2302840" y="2776083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8"/>
          <p:cNvSpPr/>
          <p:nvPr/>
        </p:nvSpPr>
        <p:spPr>
          <a:xfrm>
            <a:off x="2112274" y="5295883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/>
          <p:nvPr/>
        </p:nvSpPr>
        <p:spPr>
          <a:xfrm flipH="1">
            <a:off x="1329260" y="5295882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8"/>
          <p:cNvSpPr/>
          <p:nvPr/>
        </p:nvSpPr>
        <p:spPr>
          <a:xfrm flipH="1">
            <a:off x="1112189" y="2770764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633278" y="3617089"/>
            <a:ext cx="517249" cy="172978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/>
          <p:nvPr/>
        </p:nvSpPr>
        <p:spPr>
          <a:xfrm>
            <a:off x="1726918" y="3390585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8"/>
          <p:cNvSpPr/>
          <p:nvPr/>
        </p:nvSpPr>
        <p:spPr>
          <a:xfrm>
            <a:off x="2021603" y="3344339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8"/>
          <p:cNvSpPr/>
          <p:nvPr/>
        </p:nvSpPr>
        <p:spPr>
          <a:xfrm>
            <a:off x="3084213" y="5795435"/>
            <a:ext cx="1838007" cy="60132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8"/>
          <p:cNvSpPr/>
          <p:nvPr/>
        </p:nvSpPr>
        <p:spPr>
          <a:xfrm>
            <a:off x="3612973" y="3617089"/>
            <a:ext cx="961904" cy="1715092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8"/>
          <p:cNvSpPr/>
          <p:nvPr/>
        </p:nvSpPr>
        <p:spPr>
          <a:xfrm>
            <a:off x="3612973" y="3072615"/>
            <a:ext cx="961904" cy="943755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8"/>
          <p:cNvSpPr/>
          <p:nvPr/>
        </p:nvSpPr>
        <p:spPr>
          <a:xfrm>
            <a:off x="4438760" y="2776083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8"/>
          <p:cNvSpPr/>
          <p:nvPr/>
        </p:nvSpPr>
        <p:spPr>
          <a:xfrm>
            <a:off x="4248193" y="5295883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8"/>
          <p:cNvSpPr/>
          <p:nvPr/>
        </p:nvSpPr>
        <p:spPr>
          <a:xfrm flipH="1">
            <a:off x="3465179" y="5295882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8"/>
          <p:cNvSpPr/>
          <p:nvPr/>
        </p:nvSpPr>
        <p:spPr>
          <a:xfrm flipH="1">
            <a:off x="3248109" y="2770764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8"/>
          <p:cNvSpPr/>
          <p:nvPr/>
        </p:nvSpPr>
        <p:spPr>
          <a:xfrm>
            <a:off x="3769197" y="3617088"/>
            <a:ext cx="517249" cy="172978"/>
          </a:xfrm>
          <a:custGeom>
            <a:avLst/>
            <a:gdLst/>
            <a:ahLst/>
            <a:cxnLst/>
            <a:rect l="l" t="t" r="r" b="b"/>
            <a:pathLst>
              <a:path w="789709" h="264094" extrusionOk="0">
                <a:moveTo>
                  <a:pt x="0" y="0"/>
                </a:moveTo>
                <a:cubicBezTo>
                  <a:pt x="109493" y="182984"/>
                  <a:pt x="256309" y="254000"/>
                  <a:pt x="387927" y="263236"/>
                </a:cubicBezTo>
                <a:cubicBezTo>
                  <a:pt x="519545" y="272472"/>
                  <a:pt x="723051" y="207488"/>
                  <a:pt x="789709" y="55418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8"/>
          <p:cNvSpPr/>
          <p:nvPr/>
        </p:nvSpPr>
        <p:spPr>
          <a:xfrm>
            <a:off x="3862837" y="3390584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8"/>
          <p:cNvSpPr/>
          <p:nvPr/>
        </p:nvSpPr>
        <p:spPr>
          <a:xfrm>
            <a:off x="4157523" y="3344339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8"/>
          <p:cNvSpPr/>
          <p:nvPr/>
        </p:nvSpPr>
        <p:spPr>
          <a:xfrm>
            <a:off x="5272871" y="5795435"/>
            <a:ext cx="1838007" cy="60132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8"/>
          <p:cNvSpPr/>
          <p:nvPr/>
        </p:nvSpPr>
        <p:spPr>
          <a:xfrm>
            <a:off x="5801633" y="3617089"/>
            <a:ext cx="961904" cy="1715092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8"/>
          <p:cNvSpPr/>
          <p:nvPr/>
        </p:nvSpPr>
        <p:spPr>
          <a:xfrm>
            <a:off x="5801633" y="3072615"/>
            <a:ext cx="961904" cy="943755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8"/>
          <p:cNvSpPr/>
          <p:nvPr/>
        </p:nvSpPr>
        <p:spPr>
          <a:xfrm>
            <a:off x="6627418" y="2776083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8"/>
          <p:cNvSpPr/>
          <p:nvPr/>
        </p:nvSpPr>
        <p:spPr>
          <a:xfrm>
            <a:off x="6436852" y="5295883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8"/>
          <p:cNvSpPr/>
          <p:nvPr/>
        </p:nvSpPr>
        <p:spPr>
          <a:xfrm flipH="1">
            <a:off x="5653838" y="5295882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8"/>
          <p:cNvSpPr/>
          <p:nvPr/>
        </p:nvSpPr>
        <p:spPr>
          <a:xfrm flipH="1">
            <a:off x="5436768" y="2770764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8"/>
          <p:cNvSpPr/>
          <p:nvPr/>
        </p:nvSpPr>
        <p:spPr>
          <a:xfrm>
            <a:off x="6051496" y="3390585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8"/>
          <p:cNvSpPr/>
          <p:nvPr/>
        </p:nvSpPr>
        <p:spPr>
          <a:xfrm>
            <a:off x="6346182" y="3344339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8"/>
          <p:cNvSpPr/>
          <p:nvPr/>
        </p:nvSpPr>
        <p:spPr>
          <a:xfrm>
            <a:off x="7461530" y="5795435"/>
            <a:ext cx="1838007" cy="60132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8"/>
          <p:cNvSpPr/>
          <p:nvPr/>
        </p:nvSpPr>
        <p:spPr>
          <a:xfrm>
            <a:off x="7990292" y="3617089"/>
            <a:ext cx="961904" cy="1715092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8"/>
          <p:cNvSpPr/>
          <p:nvPr/>
        </p:nvSpPr>
        <p:spPr>
          <a:xfrm>
            <a:off x="7990292" y="3072615"/>
            <a:ext cx="961904" cy="943755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"/>
          <p:cNvSpPr/>
          <p:nvPr/>
        </p:nvSpPr>
        <p:spPr>
          <a:xfrm>
            <a:off x="8816077" y="2776083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8"/>
          <p:cNvSpPr/>
          <p:nvPr/>
        </p:nvSpPr>
        <p:spPr>
          <a:xfrm>
            <a:off x="8625511" y="5295883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8"/>
          <p:cNvSpPr/>
          <p:nvPr/>
        </p:nvSpPr>
        <p:spPr>
          <a:xfrm flipH="1">
            <a:off x="7842497" y="5295882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8"/>
          <p:cNvSpPr/>
          <p:nvPr/>
        </p:nvSpPr>
        <p:spPr>
          <a:xfrm flipH="1">
            <a:off x="7625426" y="2770764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8"/>
          <p:cNvSpPr/>
          <p:nvPr/>
        </p:nvSpPr>
        <p:spPr>
          <a:xfrm>
            <a:off x="8240155" y="3390585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8"/>
          <p:cNvSpPr/>
          <p:nvPr/>
        </p:nvSpPr>
        <p:spPr>
          <a:xfrm>
            <a:off x="8534840" y="3344339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8"/>
          <p:cNvSpPr/>
          <p:nvPr/>
        </p:nvSpPr>
        <p:spPr>
          <a:xfrm>
            <a:off x="9400406" y="5795435"/>
            <a:ext cx="1838007" cy="601327"/>
          </a:xfrm>
          <a:custGeom>
            <a:avLst/>
            <a:gdLst/>
            <a:ahLst/>
            <a:cxnLst/>
            <a:rect l="l" t="t" r="r" b="b"/>
            <a:pathLst>
              <a:path w="2806170" h="918073" extrusionOk="0">
                <a:moveTo>
                  <a:pt x="29350" y="435422"/>
                </a:moveTo>
                <a:cubicBezTo>
                  <a:pt x="105550" y="285331"/>
                  <a:pt x="451914" y="47495"/>
                  <a:pt x="708223" y="5931"/>
                </a:cubicBezTo>
                <a:cubicBezTo>
                  <a:pt x="964532" y="-35633"/>
                  <a:pt x="1225459" y="153713"/>
                  <a:pt x="1567204" y="186040"/>
                </a:cubicBezTo>
                <a:cubicBezTo>
                  <a:pt x="1908949" y="218367"/>
                  <a:pt x="2610913" y="100604"/>
                  <a:pt x="2758695" y="199895"/>
                </a:cubicBezTo>
                <a:cubicBezTo>
                  <a:pt x="2906477" y="299186"/>
                  <a:pt x="2682495" y="687113"/>
                  <a:pt x="2453895" y="781786"/>
                </a:cubicBezTo>
                <a:cubicBezTo>
                  <a:pt x="2225295" y="876459"/>
                  <a:pt x="1754240" y="747149"/>
                  <a:pt x="1387095" y="767931"/>
                </a:cubicBezTo>
                <a:cubicBezTo>
                  <a:pt x="1019950" y="788713"/>
                  <a:pt x="477314" y="964204"/>
                  <a:pt x="251023" y="906477"/>
                </a:cubicBezTo>
                <a:cubicBezTo>
                  <a:pt x="24732" y="848750"/>
                  <a:pt x="-46850" y="585513"/>
                  <a:pt x="29350" y="435422"/>
                </a:cubicBez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8"/>
          <p:cNvSpPr/>
          <p:nvPr/>
        </p:nvSpPr>
        <p:spPr>
          <a:xfrm>
            <a:off x="9929168" y="3617089"/>
            <a:ext cx="961904" cy="1715092"/>
          </a:xfrm>
          <a:custGeom>
            <a:avLst/>
            <a:gdLst/>
            <a:ahLst/>
            <a:cxnLst/>
            <a:rect l="l" t="t" r="r" b="b"/>
            <a:pathLst>
              <a:path w="1468582" h="2618510" extrusionOk="0">
                <a:moveTo>
                  <a:pt x="0" y="1309255"/>
                </a:moveTo>
                <a:cubicBezTo>
                  <a:pt x="0" y="586173"/>
                  <a:pt x="328753" y="0"/>
                  <a:pt x="734291" y="0"/>
                </a:cubicBezTo>
                <a:cubicBezTo>
                  <a:pt x="1139829" y="0"/>
                  <a:pt x="1468582" y="586173"/>
                  <a:pt x="1468582" y="1309255"/>
                </a:cubicBezTo>
                <a:cubicBezTo>
                  <a:pt x="1468582" y="2032337"/>
                  <a:pt x="1292229" y="2618510"/>
                  <a:pt x="734291" y="2618510"/>
                </a:cubicBezTo>
                <a:cubicBezTo>
                  <a:pt x="176353" y="2618510"/>
                  <a:pt x="0" y="2032337"/>
                  <a:pt x="0" y="1309255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8"/>
          <p:cNvSpPr/>
          <p:nvPr/>
        </p:nvSpPr>
        <p:spPr>
          <a:xfrm>
            <a:off x="9929168" y="3072615"/>
            <a:ext cx="961904" cy="943755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8"/>
          <p:cNvSpPr/>
          <p:nvPr/>
        </p:nvSpPr>
        <p:spPr>
          <a:xfrm>
            <a:off x="10754953" y="2776083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8"/>
          <p:cNvSpPr/>
          <p:nvPr/>
        </p:nvSpPr>
        <p:spPr>
          <a:xfrm>
            <a:off x="10564387" y="5295883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8"/>
          <p:cNvSpPr/>
          <p:nvPr/>
        </p:nvSpPr>
        <p:spPr>
          <a:xfrm flipH="1">
            <a:off x="9781373" y="5295882"/>
            <a:ext cx="432389" cy="800217"/>
          </a:xfrm>
          <a:custGeom>
            <a:avLst/>
            <a:gdLst/>
            <a:ahLst/>
            <a:cxnLst/>
            <a:rect l="l" t="t" r="r" b="b"/>
            <a:pathLst>
              <a:path w="660148" h="1221727" extrusionOk="0">
                <a:moveTo>
                  <a:pt x="0" y="0"/>
                </a:moveTo>
                <a:cubicBezTo>
                  <a:pt x="77354" y="125845"/>
                  <a:pt x="154709" y="251691"/>
                  <a:pt x="180109" y="443345"/>
                </a:cubicBezTo>
                <a:cubicBezTo>
                  <a:pt x="205509" y="634999"/>
                  <a:pt x="76200" y="1027545"/>
                  <a:pt x="152400" y="1149927"/>
                </a:cubicBezTo>
                <a:cubicBezTo>
                  <a:pt x="228600" y="1272309"/>
                  <a:pt x="572655" y="1207654"/>
                  <a:pt x="637309" y="1177636"/>
                </a:cubicBezTo>
                <a:cubicBezTo>
                  <a:pt x="701963" y="1147618"/>
                  <a:pt x="616527" y="974436"/>
                  <a:pt x="540327" y="969818"/>
                </a:cubicBezTo>
                <a:cubicBezTo>
                  <a:pt x="464127" y="965200"/>
                  <a:pt x="322118" y="1057563"/>
                  <a:pt x="180109" y="1149927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8"/>
          <p:cNvSpPr/>
          <p:nvPr/>
        </p:nvSpPr>
        <p:spPr>
          <a:xfrm flipH="1">
            <a:off x="9564302" y="2770764"/>
            <a:ext cx="483460" cy="1104168"/>
          </a:xfrm>
          <a:custGeom>
            <a:avLst/>
            <a:gdLst/>
            <a:ahLst/>
            <a:cxnLst/>
            <a:rect l="l" t="t" r="r" b="b"/>
            <a:pathLst>
              <a:path w="738120" h="1685784" extrusionOk="0">
                <a:moveTo>
                  <a:pt x="0" y="1685784"/>
                </a:moveTo>
                <a:cubicBezTo>
                  <a:pt x="244763" y="1579566"/>
                  <a:pt x="683490" y="1621129"/>
                  <a:pt x="734290" y="1367129"/>
                </a:cubicBezTo>
                <a:cubicBezTo>
                  <a:pt x="785090" y="1113129"/>
                  <a:pt x="314036" y="374220"/>
                  <a:pt x="304800" y="161784"/>
                </a:cubicBezTo>
                <a:cubicBezTo>
                  <a:pt x="295564" y="-50652"/>
                  <a:pt x="720437" y="-32181"/>
                  <a:pt x="678872" y="92510"/>
                </a:cubicBezTo>
                <a:cubicBezTo>
                  <a:pt x="637307" y="217201"/>
                  <a:pt x="471054" y="203347"/>
                  <a:pt x="346363" y="328038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8"/>
          <p:cNvSpPr/>
          <p:nvPr/>
        </p:nvSpPr>
        <p:spPr>
          <a:xfrm>
            <a:off x="10085391" y="3612465"/>
            <a:ext cx="517252" cy="177272"/>
          </a:xfrm>
          <a:custGeom>
            <a:avLst/>
            <a:gdLst/>
            <a:ahLst/>
            <a:cxnLst/>
            <a:rect l="l" t="t" r="r" b="b"/>
            <a:pathLst>
              <a:path w="789712" h="270650" extrusionOk="0">
                <a:moveTo>
                  <a:pt x="0" y="7059"/>
                </a:moveTo>
                <a:cubicBezTo>
                  <a:pt x="109493" y="190043"/>
                  <a:pt x="256309" y="261059"/>
                  <a:pt x="387927" y="270295"/>
                </a:cubicBezTo>
                <a:cubicBezTo>
                  <a:pt x="519545" y="279531"/>
                  <a:pt x="788616" y="106158"/>
                  <a:pt x="789709" y="62477"/>
                </a:cubicBezTo>
                <a:cubicBezTo>
                  <a:pt x="790802" y="18796"/>
                  <a:pt x="545860" y="133534"/>
                  <a:pt x="394486" y="143641"/>
                </a:cubicBezTo>
                <a:cubicBezTo>
                  <a:pt x="243112" y="153748"/>
                  <a:pt x="69575" y="1368"/>
                  <a:pt x="4593" y="0"/>
                </a:cubicBezTo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8"/>
          <p:cNvSpPr/>
          <p:nvPr/>
        </p:nvSpPr>
        <p:spPr>
          <a:xfrm>
            <a:off x="10179031" y="3390585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8"/>
          <p:cNvSpPr/>
          <p:nvPr/>
        </p:nvSpPr>
        <p:spPr>
          <a:xfrm>
            <a:off x="10473716" y="3344339"/>
            <a:ext cx="42090" cy="121824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8"/>
          <p:cNvSpPr/>
          <p:nvPr/>
        </p:nvSpPr>
        <p:spPr>
          <a:xfrm>
            <a:off x="356461" y="461237"/>
            <a:ext cx="11499742" cy="230952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8"/>
          <p:cNvSpPr txBox="1"/>
          <p:nvPr/>
        </p:nvSpPr>
        <p:spPr>
          <a:xfrm>
            <a:off x="246789" y="627170"/>
            <a:ext cx="11479078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Character Animation in PowerPoint</a:t>
            </a:r>
            <a:endParaRPr/>
          </a:p>
        </p:txBody>
      </p:sp>
      <p:sp>
        <p:nvSpPr>
          <p:cNvPr id="364" name="Google Shape;364;p8"/>
          <p:cNvSpPr txBox="1"/>
          <p:nvPr/>
        </p:nvSpPr>
        <p:spPr>
          <a:xfrm>
            <a:off x="344541" y="647108"/>
            <a:ext cx="11479078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Character Animation in PowerPoint</a:t>
            </a:r>
            <a:endParaRPr/>
          </a:p>
        </p:txBody>
      </p:sp>
      <p:sp>
        <p:nvSpPr>
          <p:cNvPr id="365" name="Google Shape;365;p8"/>
          <p:cNvSpPr txBox="1"/>
          <p:nvPr/>
        </p:nvSpPr>
        <p:spPr>
          <a:xfrm>
            <a:off x="311957" y="611788"/>
            <a:ext cx="11479078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 Animation in PowerPoint</a:t>
            </a:r>
            <a:endParaRPr/>
          </a:p>
        </p:txBody>
      </p:sp>
      <p:sp>
        <p:nvSpPr>
          <p:cNvPr id="366" name="Google Shape;366;p8"/>
          <p:cNvSpPr/>
          <p:nvPr/>
        </p:nvSpPr>
        <p:spPr>
          <a:xfrm>
            <a:off x="6093585" y="3617088"/>
            <a:ext cx="360475" cy="257844"/>
          </a:xfrm>
          <a:prstGeom prst="hear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7" name="Google Shape;367;p8"/>
          <p:cNvCxnSpPr/>
          <p:nvPr/>
        </p:nvCxnSpPr>
        <p:spPr>
          <a:xfrm>
            <a:off x="4248193" y="3617088"/>
            <a:ext cx="101256" cy="8648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8" name="Google Shape;368;p8"/>
          <p:cNvCxnSpPr/>
          <p:nvPr/>
        </p:nvCxnSpPr>
        <p:spPr>
          <a:xfrm rot="-4500000">
            <a:off x="3715376" y="3580783"/>
            <a:ext cx="101256" cy="8648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9" name="Google Shape;369;p8"/>
          <p:cNvSpPr/>
          <p:nvPr/>
        </p:nvSpPr>
        <p:spPr>
          <a:xfrm>
            <a:off x="8182045" y="3680643"/>
            <a:ext cx="566795" cy="206978"/>
          </a:xfrm>
          <a:custGeom>
            <a:avLst/>
            <a:gdLst/>
            <a:ahLst/>
            <a:cxnLst/>
            <a:rect l="l" t="t" r="r" b="b"/>
            <a:pathLst>
              <a:path w="623953" h="227851" extrusionOk="0">
                <a:moveTo>
                  <a:pt x="10928" y="9882"/>
                </a:moveTo>
                <a:cubicBezTo>
                  <a:pt x="-49548" y="38911"/>
                  <a:pt x="156071" y="220340"/>
                  <a:pt x="257671" y="227597"/>
                </a:cubicBezTo>
                <a:cubicBezTo>
                  <a:pt x="359271" y="234854"/>
                  <a:pt x="659233" y="84873"/>
                  <a:pt x="620528" y="53425"/>
                </a:cubicBezTo>
                <a:cubicBezTo>
                  <a:pt x="581823" y="21977"/>
                  <a:pt x="71404" y="-19147"/>
                  <a:pt x="10928" y="9882"/>
                </a:cubicBez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9"/>
          <p:cNvGrpSpPr/>
          <p:nvPr/>
        </p:nvGrpSpPr>
        <p:grpSpPr>
          <a:xfrm>
            <a:off x="948293" y="2770764"/>
            <a:ext cx="1838007" cy="3625998"/>
            <a:chOff x="948293" y="2770764"/>
            <a:chExt cx="1838007" cy="3625998"/>
          </a:xfrm>
        </p:grpSpPr>
        <p:sp>
          <p:nvSpPr>
            <p:cNvPr id="375" name="Google Shape;375;p9"/>
            <p:cNvSpPr/>
            <p:nvPr/>
          </p:nvSpPr>
          <p:spPr>
            <a:xfrm>
              <a:off x="948293" y="5795435"/>
              <a:ext cx="1838007" cy="601327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1477055" y="3617089"/>
              <a:ext cx="961904" cy="1715092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1477055" y="3072615"/>
              <a:ext cx="961904" cy="943755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02840" y="2776083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112274" y="5295883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9"/>
            <p:cNvSpPr/>
            <p:nvPr/>
          </p:nvSpPr>
          <p:spPr>
            <a:xfrm flipH="1">
              <a:off x="1329260" y="5295882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9"/>
            <p:cNvSpPr/>
            <p:nvPr/>
          </p:nvSpPr>
          <p:spPr>
            <a:xfrm flipH="1">
              <a:off x="1112189" y="2770764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1633278" y="3617089"/>
              <a:ext cx="517249" cy="172978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1726918" y="3390585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2021603" y="3344339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9"/>
          <p:cNvSpPr/>
          <p:nvPr/>
        </p:nvSpPr>
        <p:spPr>
          <a:xfrm>
            <a:off x="356461" y="461237"/>
            <a:ext cx="11499742" cy="230952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9"/>
          <p:cNvSpPr txBox="1"/>
          <p:nvPr/>
        </p:nvSpPr>
        <p:spPr>
          <a:xfrm>
            <a:off x="335797" y="999885"/>
            <a:ext cx="1147907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0" i="0" u="none" strike="noStrike" cap="none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We did this in PowerPoint</a:t>
            </a:r>
            <a:endParaRPr/>
          </a:p>
        </p:txBody>
      </p:sp>
      <p:grpSp>
        <p:nvGrpSpPr>
          <p:cNvPr id="387" name="Google Shape;387;p9"/>
          <p:cNvGrpSpPr/>
          <p:nvPr/>
        </p:nvGrpSpPr>
        <p:grpSpPr>
          <a:xfrm>
            <a:off x="6297215" y="2770764"/>
            <a:ext cx="1838007" cy="3625998"/>
            <a:chOff x="5272872" y="2770764"/>
            <a:chExt cx="1838007" cy="3625998"/>
          </a:xfrm>
        </p:grpSpPr>
        <p:sp>
          <p:nvSpPr>
            <p:cNvPr id="388" name="Google Shape;388;p9"/>
            <p:cNvSpPr/>
            <p:nvPr/>
          </p:nvSpPr>
          <p:spPr>
            <a:xfrm>
              <a:off x="5272872" y="5795435"/>
              <a:ext cx="1838007" cy="601327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5801633" y="3617089"/>
              <a:ext cx="961904" cy="1715092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5801633" y="3072615"/>
              <a:ext cx="961904" cy="943755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6627419" y="2776083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6436852" y="5295883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9"/>
            <p:cNvSpPr/>
            <p:nvPr/>
          </p:nvSpPr>
          <p:spPr>
            <a:xfrm flipH="1">
              <a:off x="5653838" y="5295882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9"/>
            <p:cNvSpPr/>
            <p:nvPr/>
          </p:nvSpPr>
          <p:spPr>
            <a:xfrm flipH="1">
              <a:off x="5436768" y="2770764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6051496" y="3390585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6346182" y="3344339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6093585" y="3617088"/>
              <a:ext cx="360475" cy="257844"/>
            </a:xfrm>
            <a:prstGeom prst="hear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8" name="Google Shape;398;p9"/>
          <p:cNvGrpSpPr/>
          <p:nvPr/>
        </p:nvGrpSpPr>
        <p:grpSpPr>
          <a:xfrm>
            <a:off x="3622754" y="2770764"/>
            <a:ext cx="1838007" cy="3625998"/>
            <a:chOff x="3084213" y="2770764"/>
            <a:chExt cx="1838007" cy="3625998"/>
          </a:xfrm>
        </p:grpSpPr>
        <p:sp>
          <p:nvSpPr>
            <p:cNvPr id="399" name="Google Shape;399;p9"/>
            <p:cNvSpPr/>
            <p:nvPr/>
          </p:nvSpPr>
          <p:spPr>
            <a:xfrm>
              <a:off x="3084213" y="5795435"/>
              <a:ext cx="1838007" cy="601327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3612973" y="3617089"/>
              <a:ext cx="961904" cy="1715092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3612973" y="3072615"/>
              <a:ext cx="961904" cy="943755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4438760" y="2776083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4248193" y="5295883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9"/>
            <p:cNvSpPr/>
            <p:nvPr/>
          </p:nvSpPr>
          <p:spPr>
            <a:xfrm flipH="1">
              <a:off x="3465179" y="5295882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9"/>
            <p:cNvSpPr/>
            <p:nvPr/>
          </p:nvSpPr>
          <p:spPr>
            <a:xfrm flipH="1">
              <a:off x="3248109" y="2770764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3769197" y="3617088"/>
              <a:ext cx="517249" cy="172978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3862837" y="3390584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4157523" y="3344339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9" name="Google Shape;409;p9"/>
            <p:cNvCxnSpPr/>
            <p:nvPr/>
          </p:nvCxnSpPr>
          <p:spPr>
            <a:xfrm>
              <a:off x="4248193" y="3617088"/>
              <a:ext cx="101256" cy="86489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10" name="Google Shape;410;p9"/>
            <p:cNvCxnSpPr/>
            <p:nvPr/>
          </p:nvCxnSpPr>
          <p:spPr>
            <a:xfrm rot="-4500000">
              <a:off x="3715377" y="3580783"/>
              <a:ext cx="101256" cy="86489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411" name="Google Shape;411;p9"/>
          <p:cNvGrpSpPr/>
          <p:nvPr/>
        </p:nvGrpSpPr>
        <p:grpSpPr>
          <a:xfrm>
            <a:off x="8971677" y="2770764"/>
            <a:ext cx="1838008" cy="3625998"/>
            <a:chOff x="7461530" y="2770764"/>
            <a:chExt cx="1838008" cy="3625998"/>
          </a:xfrm>
        </p:grpSpPr>
        <p:sp>
          <p:nvSpPr>
            <p:cNvPr id="412" name="Google Shape;412;p9"/>
            <p:cNvSpPr/>
            <p:nvPr/>
          </p:nvSpPr>
          <p:spPr>
            <a:xfrm>
              <a:off x="7461530" y="5795435"/>
              <a:ext cx="1838007" cy="601327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7990292" y="3617089"/>
              <a:ext cx="961904" cy="1715092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7990292" y="3072615"/>
              <a:ext cx="961904" cy="943755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8816077" y="2776083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8625511" y="5295883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9"/>
            <p:cNvSpPr/>
            <p:nvPr/>
          </p:nvSpPr>
          <p:spPr>
            <a:xfrm flipH="1">
              <a:off x="7842497" y="5295882"/>
              <a:ext cx="432389" cy="80021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9"/>
            <p:cNvSpPr/>
            <p:nvPr/>
          </p:nvSpPr>
          <p:spPr>
            <a:xfrm flipH="1">
              <a:off x="7625426" y="2770764"/>
              <a:ext cx="483460" cy="1104168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8240155" y="3390585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8534840" y="3344339"/>
              <a:ext cx="42090" cy="12182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8182045" y="3680643"/>
              <a:ext cx="566795" cy="206978"/>
            </a:xfrm>
            <a:custGeom>
              <a:avLst/>
              <a:gdLst/>
              <a:ahLst/>
              <a:cxnLst/>
              <a:rect l="l" t="t" r="r" b="b"/>
              <a:pathLst>
                <a:path w="623953" h="227851" extrusionOk="0">
                  <a:moveTo>
                    <a:pt x="10928" y="9882"/>
                  </a:moveTo>
                  <a:cubicBezTo>
                    <a:pt x="-49548" y="38911"/>
                    <a:pt x="156071" y="220340"/>
                    <a:pt x="257671" y="227597"/>
                  </a:cubicBezTo>
                  <a:cubicBezTo>
                    <a:pt x="359271" y="234854"/>
                    <a:pt x="659233" y="84873"/>
                    <a:pt x="620528" y="53425"/>
                  </a:cubicBezTo>
                  <a:cubicBezTo>
                    <a:pt x="581823" y="21977"/>
                    <a:pt x="71404" y="-19147"/>
                    <a:pt x="10928" y="988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10"/>
          <p:cNvGrpSpPr/>
          <p:nvPr/>
        </p:nvGrpSpPr>
        <p:grpSpPr>
          <a:xfrm>
            <a:off x="458207" y="2704386"/>
            <a:ext cx="2023359" cy="3991658"/>
            <a:chOff x="-225393" y="758350"/>
            <a:chExt cx="2806169" cy="5535976"/>
          </a:xfrm>
        </p:grpSpPr>
        <p:sp>
          <p:nvSpPr>
            <p:cNvPr id="427" name="Google Shape;427;p10"/>
            <p:cNvSpPr/>
            <p:nvPr/>
          </p:nvSpPr>
          <p:spPr>
            <a:xfrm>
              <a:off x="-225393" y="5376253"/>
              <a:ext cx="2806169" cy="918073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10"/>
            <p:cNvSpPr/>
            <p:nvPr/>
          </p:nvSpPr>
          <p:spPr>
            <a:xfrm>
              <a:off x="581891" y="2050473"/>
              <a:ext cx="1468582" cy="2618510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0"/>
            <p:cNvSpPr/>
            <p:nvPr/>
          </p:nvSpPr>
          <p:spPr>
            <a:xfrm>
              <a:off x="581891" y="1219200"/>
              <a:ext cx="1468582" cy="1440873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10"/>
            <p:cNvSpPr/>
            <p:nvPr/>
          </p:nvSpPr>
          <p:spPr>
            <a:xfrm>
              <a:off x="1842656" y="76647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10"/>
            <p:cNvSpPr/>
            <p:nvPr/>
          </p:nvSpPr>
          <p:spPr>
            <a:xfrm>
              <a:off x="1551709" y="4613564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10"/>
            <p:cNvSpPr/>
            <p:nvPr/>
          </p:nvSpPr>
          <p:spPr>
            <a:xfrm flipH="1">
              <a:off x="356247" y="4613563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10"/>
            <p:cNvSpPr/>
            <p:nvPr/>
          </p:nvSpPr>
          <p:spPr>
            <a:xfrm flipH="1">
              <a:off x="24835" y="75835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10"/>
            <p:cNvSpPr/>
            <p:nvPr/>
          </p:nvSpPr>
          <p:spPr>
            <a:xfrm>
              <a:off x="820404" y="2050473"/>
              <a:ext cx="789709" cy="264094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10"/>
            <p:cNvSpPr/>
            <p:nvPr/>
          </p:nvSpPr>
          <p:spPr>
            <a:xfrm>
              <a:off x="963368" y="1704659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10"/>
            <p:cNvSpPr/>
            <p:nvPr/>
          </p:nvSpPr>
          <p:spPr>
            <a:xfrm>
              <a:off x="1413279" y="1634054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7" name="Google Shape;437;p10"/>
          <p:cNvGrpSpPr/>
          <p:nvPr/>
        </p:nvGrpSpPr>
        <p:grpSpPr>
          <a:xfrm>
            <a:off x="2809521" y="2704386"/>
            <a:ext cx="2023359" cy="3991658"/>
            <a:chOff x="-225392" y="758351"/>
            <a:chExt cx="2806167" cy="5535982"/>
          </a:xfrm>
        </p:grpSpPr>
        <p:sp>
          <p:nvSpPr>
            <p:cNvPr id="438" name="Google Shape;438;p10"/>
            <p:cNvSpPr/>
            <p:nvPr/>
          </p:nvSpPr>
          <p:spPr>
            <a:xfrm>
              <a:off x="-225392" y="5376259"/>
              <a:ext cx="2806167" cy="918074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0"/>
            <p:cNvSpPr/>
            <p:nvPr/>
          </p:nvSpPr>
          <p:spPr>
            <a:xfrm>
              <a:off x="581891" y="2050476"/>
              <a:ext cx="1468581" cy="2618512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0"/>
            <p:cNvSpPr/>
            <p:nvPr/>
          </p:nvSpPr>
          <p:spPr>
            <a:xfrm>
              <a:off x="581891" y="1219201"/>
              <a:ext cx="1468581" cy="1440875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10"/>
            <p:cNvSpPr/>
            <p:nvPr/>
          </p:nvSpPr>
          <p:spPr>
            <a:xfrm>
              <a:off x="1842655" y="766471"/>
              <a:ext cx="738120" cy="1685786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10"/>
            <p:cNvSpPr/>
            <p:nvPr/>
          </p:nvSpPr>
          <p:spPr>
            <a:xfrm>
              <a:off x="1551709" y="4613569"/>
              <a:ext cx="660148" cy="1221729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10"/>
            <p:cNvSpPr/>
            <p:nvPr/>
          </p:nvSpPr>
          <p:spPr>
            <a:xfrm flipH="1">
              <a:off x="356247" y="4613568"/>
              <a:ext cx="660148" cy="1221729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0"/>
            <p:cNvSpPr/>
            <p:nvPr/>
          </p:nvSpPr>
          <p:spPr>
            <a:xfrm flipH="1">
              <a:off x="24835" y="758351"/>
              <a:ext cx="738120" cy="1685786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10"/>
            <p:cNvSpPr/>
            <p:nvPr/>
          </p:nvSpPr>
          <p:spPr>
            <a:xfrm>
              <a:off x="820404" y="2050474"/>
              <a:ext cx="789708" cy="264094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10"/>
            <p:cNvSpPr/>
            <p:nvPr/>
          </p:nvSpPr>
          <p:spPr>
            <a:xfrm>
              <a:off x="963368" y="1704659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10"/>
            <p:cNvSpPr/>
            <p:nvPr/>
          </p:nvSpPr>
          <p:spPr>
            <a:xfrm>
              <a:off x="1413278" y="1634054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8" name="Google Shape;448;p10"/>
          <p:cNvGrpSpPr/>
          <p:nvPr/>
        </p:nvGrpSpPr>
        <p:grpSpPr>
          <a:xfrm>
            <a:off x="5218893" y="2704386"/>
            <a:ext cx="2023359" cy="3991658"/>
            <a:chOff x="-225393" y="758350"/>
            <a:chExt cx="2806169" cy="5535976"/>
          </a:xfrm>
        </p:grpSpPr>
        <p:sp>
          <p:nvSpPr>
            <p:cNvPr id="449" name="Google Shape;449;p10"/>
            <p:cNvSpPr/>
            <p:nvPr/>
          </p:nvSpPr>
          <p:spPr>
            <a:xfrm>
              <a:off x="-225393" y="5376253"/>
              <a:ext cx="2806169" cy="918073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0"/>
            <p:cNvSpPr/>
            <p:nvPr/>
          </p:nvSpPr>
          <p:spPr>
            <a:xfrm>
              <a:off x="581891" y="2050473"/>
              <a:ext cx="1468582" cy="2618510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0"/>
            <p:cNvSpPr/>
            <p:nvPr/>
          </p:nvSpPr>
          <p:spPr>
            <a:xfrm>
              <a:off x="581891" y="1219200"/>
              <a:ext cx="1468582" cy="1440873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0"/>
            <p:cNvSpPr/>
            <p:nvPr/>
          </p:nvSpPr>
          <p:spPr>
            <a:xfrm>
              <a:off x="1842656" y="76647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0"/>
            <p:cNvSpPr/>
            <p:nvPr/>
          </p:nvSpPr>
          <p:spPr>
            <a:xfrm>
              <a:off x="1551709" y="4613564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0"/>
            <p:cNvSpPr/>
            <p:nvPr/>
          </p:nvSpPr>
          <p:spPr>
            <a:xfrm flipH="1">
              <a:off x="356247" y="4613563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0"/>
            <p:cNvSpPr/>
            <p:nvPr/>
          </p:nvSpPr>
          <p:spPr>
            <a:xfrm flipH="1">
              <a:off x="24835" y="75835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0"/>
            <p:cNvSpPr/>
            <p:nvPr/>
          </p:nvSpPr>
          <p:spPr>
            <a:xfrm>
              <a:off x="820404" y="2050473"/>
              <a:ext cx="789709" cy="264094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0"/>
            <p:cNvSpPr/>
            <p:nvPr/>
          </p:nvSpPr>
          <p:spPr>
            <a:xfrm>
              <a:off x="963368" y="1704659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10"/>
            <p:cNvSpPr/>
            <p:nvPr/>
          </p:nvSpPr>
          <p:spPr>
            <a:xfrm>
              <a:off x="1413279" y="1634054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" name="Google Shape;459;p10"/>
          <p:cNvGrpSpPr/>
          <p:nvPr/>
        </p:nvGrpSpPr>
        <p:grpSpPr>
          <a:xfrm>
            <a:off x="7628265" y="2704386"/>
            <a:ext cx="2023359" cy="3991658"/>
            <a:chOff x="-225393" y="758350"/>
            <a:chExt cx="2806169" cy="5535976"/>
          </a:xfrm>
        </p:grpSpPr>
        <p:sp>
          <p:nvSpPr>
            <p:cNvPr id="460" name="Google Shape;460;p10"/>
            <p:cNvSpPr/>
            <p:nvPr/>
          </p:nvSpPr>
          <p:spPr>
            <a:xfrm>
              <a:off x="-225393" y="5376253"/>
              <a:ext cx="2806169" cy="918073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0"/>
            <p:cNvSpPr/>
            <p:nvPr/>
          </p:nvSpPr>
          <p:spPr>
            <a:xfrm>
              <a:off x="581891" y="2050473"/>
              <a:ext cx="1468582" cy="2618510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10"/>
            <p:cNvSpPr/>
            <p:nvPr/>
          </p:nvSpPr>
          <p:spPr>
            <a:xfrm>
              <a:off x="581891" y="1219200"/>
              <a:ext cx="1468582" cy="1440873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0"/>
            <p:cNvSpPr/>
            <p:nvPr/>
          </p:nvSpPr>
          <p:spPr>
            <a:xfrm>
              <a:off x="1842656" y="76647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0"/>
            <p:cNvSpPr/>
            <p:nvPr/>
          </p:nvSpPr>
          <p:spPr>
            <a:xfrm>
              <a:off x="1551709" y="4613564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0"/>
            <p:cNvSpPr/>
            <p:nvPr/>
          </p:nvSpPr>
          <p:spPr>
            <a:xfrm flipH="1">
              <a:off x="356247" y="4613563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10"/>
            <p:cNvSpPr/>
            <p:nvPr/>
          </p:nvSpPr>
          <p:spPr>
            <a:xfrm flipH="1">
              <a:off x="24835" y="75835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10"/>
            <p:cNvSpPr/>
            <p:nvPr/>
          </p:nvSpPr>
          <p:spPr>
            <a:xfrm>
              <a:off x="820404" y="2050473"/>
              <a:ext cx="789709" cy="264094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963368" y="1704659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10"/>
            <p:cNvSpPr/>
            <p:nvPr/>
          </p:nvSpPr>
          <p:spPr>
            <a:xfrm>
              <a:off x="1413279" y="1634054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0" name="Google Shape;470;p10"/>
          <p:cNvGrpSpPr/>
          <p:nvPr/>
        </p:nvGrpSpPr>
        <p:grpSpPr>
          <a:xfrm>
            <a:off x="9762665" y="2704386"/>
            <a:ext cx="2023359" cy="3991658"/>
            <a:chOff x="-225393" y="758350"/>
            <a:chExt cx="2806169" cy="5535976"/>
          </a:xfrm>
        </p:grpSpPr>
        <p:sp>
          <p:nvSpPr>
            <p:cNvPr id="471" name="Google Shape;471;p10"/>
            <p:cNvSpPr/>
            <p:nvPr/>
          </p:nvSpPr>
          <p:spPr>
            <a:xfrm>
              <a:off x="-225393" y="5376253"/>
              <a:ext cx="2806169" cy="918073"/>
            </a:xfrm>
            <a:custGeom>
              <a:avLst/>
              <a:gdLst/>
              <a:ahLst/>
              <a:cxnLst/>
              <a:rect l="l" t="t" r="r" b="b"/>
              <a:pathLst>
                <a:path w="2806170" h="918073" extrusionOk="0">
                  <a:moveTo>
                    <a:pt x="29350" y="435422"/>
                  </a:moveTo>
                  <a:cubicBezTo>
                    <a:pt x="105550" y="285331"/>
                    <a:pt x="451914" y="47495"/>
                    <a:pt x="708223" y="5931"/>
                  </a:cubicBezTo>
                  <a:cubicBezTo>
                    <a:pt x="964532" y="-35633"/>
                    <a:pt x="1225459" y="153713"/>
                    <a:pt x="1567204" y="186040"/>
                  </a:cubicBezTo>
                  <a:cubicBezTo>
                    <a:pt x="1908949" y="218367"/>
                    <a:pt x="2610913" y="100604"/>
                    <a:pt x="2758695" y="199895"/>
                  </a:cubicBezTo>
                  <a:cubicBezTo>
                    <a:pt x="2906477" y="299186"/>
                    <a:pt x="2682495" y="687113"/>
                    <a:pt x="2453895" y="781786"/>
                  </a:cubicBezTo>
                  <a:cubicBezTo>
                    <a:pt x="2225295" y="876459"/>
                    <a:pt x="1754240" y="747149"/>
                    <a:pt x="1387095" y="767931"/>
                  </a:cubicBezTo>
                  <a:cubicBezTo>
                    <a:pt x="1019950" y="788713"/>
                    <a:pt x="477314" y="964204"/>
                    <a:pt x="251023" y="906477"/>
                  </a:cubicBezTo>
                  <a:cubicBezTo>
                    <a:pt x="24732" y="848750"/>
                    <a:pt x="-46850" y="585513"/>
                    <a:pt x="29350" y="435422"/>
                  </a:cubicBez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0"/>
            <p:cNvSpPr/>
            <p:nvPr/>
          </p:nvSpPr>
          <p:spPr>
            <a:xfrm>
              <a:off x="581891" y="2050473"/>
              <a:ext cx="1468582" cy="2618510"/>
            </a:xfrm>
            <a:custGeom>
              <a:avLst/>
              <a:gdLst/>
              <a:ahLst/>
              <a:cxnLst/>
              <a:rect l="l" t="t" r="r" b="b"/>
              <a:pathLst>
                <a:path w="1468582" h="2618510" extrusionOk="0">
                  <a:moveTo>
                    <a:pt x="0" y="1309255"/>
                  </a:moveTo>
                  <a:cubicBezTo>
                    <a:pt x="0" y="586173"/>
                    <a:pt x="328753" y="0"/>
                    <a:pt x="734291" y="0"/>
                  </a:cubicBezTo>
                  <a:cubicBezTo>
                    <a:pt x="1139829" y="0"/>
                    <a:pt x="1468582" y="586173"/>
                    <a:pt x="1468582" y="1309255"/>
                  </a:cubicBezTo>
                  <a:cubicBezTo>
                    <a:pt x="1468582" y="2032337"/>
                    <a:pt x="1292229" y="2618510"/>
                    <a:pt x="734291" y="2618510"/>
                  </a:cubicBezTo>
                  <a:cubicBezTo>
                    <a:pt x="176353" y="2618510"/>
                    <a:pt x="0" y="2032337"/>
                    <a:pt x="0" y="1309255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0"/>
            <p:cNvSpPr/>
            <p:nvPr/>
          </p:nvSpPr>
          <p:spPr>
            <a:xfrm>
              <a:off x="581891" y="1219200"/>
              <a:ext cx="1468582" cy="1440873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10"/>
            <p:cNvSpPr/>
            <p:nvPr/>
          </p:nvSpPr>
          <p:spPr>
            <a:xfrm>
              <a:off x="1842656" y="76647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10"/>
            <p:cNvSpPr/>
            <p:nvPr/>
          </p:nvSpPr>
          <p:spPr>
            <a:xfrm>
              <a:off x="1551709" y="4613564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0"/>
            <p:cNvSpPr/>
            <p:nvPr/>
          </p:nvSpPr>
          <p:spPr>
            <a:xfrm flipH="1">
              <a:off x="356247" y="4613563"/>
              <a:ext cx="660148" cy="1221727"/>
            </a:xfrm>
            <a:custGeom>
              <a:avLst/>
              <a:gdLst/>
              <a:ahLst/>
              <a:cxnLst/>
              <a:rect l="l" t="t" r="r" b="b"/>
              <a:pathLst>
                <a:path w="660148" h="1221727" extrusionOk="0">
                  <a:moveTo>
                    <a:pt x="0" y="0"/>
                  </a:moveTo>
                  <a:cubicBezTo>
                    <a:pt x="77354" y="125845"/>
                    <a:pt x="154709" y="251691"/>
                    <a:pt x="180109" y="443345"/>
                  </a:cubicBezTo>
                  <a:cubicBezTo>
                    <a:pt x="205509" y="634999"/>
                    <a:pt x="76200" y="1027545"/>
                    <a:pt x="152400" y="1149927"/>
                  </a:cubicBezTo>
                  <a:cubicBezTo>
                    <a:pt x="228600" y="1272309"/>
                    <a:pt x="572655" y="1207654"/>
                    <a:pt x="637309" y="1177636"/>
                  </a:cubicBezTo>
                  <a:cubicBezTo>
                    <a:pt x="701963" y="1147618"/>
                    <a:pt x="616527" y="974436"/>
                    <a:pt x="540327" y="969818"/>
                  </a:cubicBezTo>
                  <a:cubicBezTo>
                    <a:pt x="464127" y="965200"/>
                    <a:pt x="322118" y="1057563"/>
                    <a:pt x="180109" y="1149927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0"/>
            <p:cNvSpPr/>
            <p:nvPr/>
          </p:nvSpPr>
          <p:spPr>
            <a:xfrm flipH="1">
              <a:off x="24835" y="758350"/>
              <a:ext cx="738120" cy="1685784"/>
            </a:xfrm>
            <a:custGeom>
              <a:avLst/>
              <a:gdLst/>
              <a:ahLst/>
              <a:cxnLst/>
              <a:rect l="l" t="t" r="r" b="b"/>
              <a:pathLst>
                <a:path w="738120" h="1685784" extrusionOk="0">
                  <a:moveTo>
                    <a:pt x="0" y="1685784"/>
                  </a:moveTo>
                  <a:cubicBezTo>
                    <a:pt x="244763" y="1579566"/>
                    <a:pt x="683490" y="1621129"/>
                    <a:pt x="734290" y="1367129"/>
                  </a:cubicBezTo>
                  <a:cubicBezTo>
                    <a:pt x="785090" y="1113129"/>
                    <a:pt x="314036" y="374220"/>
                    <a:pt x="304800" y="161784"/>
                  </a:cubicBezTo>
                  <a:cubicBezTo>
                    <a:pt x="295564" y="-50652"/>
                    <a:pt x="720437" y="-32181"/>
                    <a:pt x="678872" y="92510"/>
                  </a:cubicBezTo>
                  <a:cubicBezTo>
                    <a:pt x="637307" y="217201"/>
                    <a:pt x="471054" y="203347"/>
                    <a:pt x="346363" y="32803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0"/>
            <p:cNvSpPr/>
            <p:nvPr/>
          </p:nvSpPr>
          <p:spPr>
            <a:xfrm>
              <a:off x="820404" y="2050473"/>
              <a:ext cx="789709" cy="264094"/>
            </a:xfrm>
            <a:custGeom>
              <a:avLst/>
              <a:gdLst/>
              <a:ahLst/>
              <a:cxnLst/>
              <a:rect l="l" t="t" r="r" b="b"/>
              <a:pathLst>
                <a:path w="789709" h="264094" extrusionOk="0">
                  <a:moveTo>
                    <a:pt x="0" y="0"/>
                  </a:moveTo>
                  <a:cubicBezTo>
                    <a:pt x="109493" y="182984"/>
                    <a:pt x="256309" y="254000"/>
                    <a:pt x="387927" y="263236"/>
                  </a:cubicBezTo>
                  <a:cubicBezTo>
                    <a:pt x="519545" y="272472"/>
                    <a:pt x="723051" y="207488"/>
                    <a:pt x="789709" y="55418"/>
                  </a:cubicBez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0"/>
            <p:cNvSpPr/>
            <p:nvPr/>
          </p:nvSpPr>
          <p:spPr>
            <a:xfrm>
              <a:off x="963368" y="1704659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0"/>
            <p:cNvSpPr/>
            <p:nvPr/>
          </p:nvSpPr>
          <p:spPr>
            <a:xfrm>
              <a:off x="1413279" y="1634054"/>
              <a:ext cx="64260" cy="185994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1" name="Google Shape;481;p10"/>
          <p:cNvSpPr/>
          <p:nvPr/>
        </p:nvSpPr>
        <p:spPr>
          <a:xfrm>
            <a:off x="333829" y="161957"/>
            <a:ext cx="11582400" cy="254243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0"/>
          <p:cNvSpPr txBox="1"/>
          <p:nvPr/>
        </p:nvSpPr>
        <p:spPr>
          <a:xfrm>
            <a:off x="1090321" y="331603"/>
            <a:ext cx="9900225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Together we can make a difference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D3B913E4-43E7-6342-7168-B43D07335FCD}"/>
              </a:ext>
            </a:extLst>
          </p:cNvPr>
          <p:cNvGrpSpPr/>
          <p:nvPr/>
        </p:nvGrpSpPr>
        <p:grpSpPr>
          <a:xfrm>
            <a:off x="811838" y="717954"/>
            <a:ext cx="2022634" cy="4366968"/>
            <a:chOff x="811838" y="717954"/>
            <a:chExt cx="2022634" cy="436696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0F6C833-E8D3-9E64-A96B-4266751442E8}"/>
                </a:ext>
              </a:extLst>
            </p:cNvPr>
            <p:cNvSpPr/>
            <p:nvPr/>
          </p:nvSpPr>
          <p:spPr>
            <a:xfrm>
              <a:off x="1309511" y="1952979"/>
              <a:ext cx="1027288" cy="1896918"/>
            </a:xfrm>
            <a:custGeom>
              <a:avLst/>
              <a:gdLst>
                <a:gd name="connsiteX0" fmla="*/ 0 w 1027288"/>
                <a:gd name="connsiteY0" fmla="*/ 948267 h 1896534"/>
                <a:gd name="connsiteX1" fmla="*/ 513644 w 1027288"/>
                <a:gd name="connsiteY1" fmla="*/ 0 h 1896534"/>
                <a:gd name="connsiteX2" fmla="*/ 1027288 w 1027288"/>
                <a:gd name="connsiteY2" fmla="*/ 948267 h 1896534"/>
                <a:gd name="connsiteX3" fmla="*/ 513644 w 1027288"/>
                <a:gd name="connsiteY3" fmla="*/ 1896534 h 1896534"/>
                <a:gd name="connsiteX4" fmla="*/ 0 w 1027288"/>
                <a:gd name="connsiteY4" fmla="*/ 948267 h 1896534"/>
                <a:gd name="connsiteX0" fmla="*/ 0 w 1027288"/>
                <a:gd name="connsiteY0" fmla="*/ 948267 h 1896918"/>
                <a:gd name="connsiteX1" fmla="*/ 513644 w 1027288"/>
                <a:gd name="connsiteY1" fmla="*/ 0 h 1896918"/>
                <a:gd name="connsiteX2" fmla="*/ 1027288 w 1027288"/>
                <a:gd name="connsiteY2" fmla="*/ 948267 h 1896918"/>
                <a:gd name="connsiteX3" fmla="*/ 513644 w 1027288"/>
                <a:gd name="connsiteY3" fmla="*/ 1896534 h 1896918"/>
                <a:gd name="connsiteX4" fmla="*/ 0 w 1027288"/>
                <a:gd name="connsiteY4" fmla="*/ 948267 h 18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7288" h="1896918">
                  <a:moveTo>
                    <a:pt x="0" y="948267"/>
                  </a:moveTo>
                  <a:cubicBezTo>
                    <a:pt x="0" y="424554"/>
                    <a:pt x="229966" y="0"/>
                    <a:pt x="513644" y="0"/>
                  </a:cubicBezTo>
                  <a:cubicBezTo>
                    <a:pt x="797322" y="0"/>
                    <a:pt x="1027288" y="424554"/>
                    <a:pt x="1027288" y="948267"/>
                  </a:cubicBezTo>
                  <a:cubicBezTo>
                    <a:pt x="1027288" y="1471980"/>
                    <a:pt x="1003062" y="1881294"/>
                    <a:pt x="513644" y="1896534"/>
                  </a:cubicBezTo>
                  <a:cubicBezTo>
                    <a:pt x="24226" y="1911774"/>
                    <a:pt x="0" y="1471980"/>
                    <a:pt x="0" y="948267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F26DB7-E105-3191-EDC0-C49BBD2BBCB5}"/>
                </a:ext>
              </a:extLst>
            </p:cNvPr>
            <p:cNvSpPr/>
            <p:nvPr/>
          </p:nvSpPr>
          <p:spPr>
            <a:xfrm>
              <a:off x="1309511" y="1298223"/>
              <a:ext cx="982133" cy="982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3F7E99-92A5-25BE-8C5B-C4064EECA483}"/>
                </a:ext>
              </a:extLst>
            </p:cNvPr>
            <p:cNvSpPr/>
            <p:nvPr/>
          </p:nvSpPr>
          <p:spPr>
            <a:xfrm>
              <a:off x="811838" y="758872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30A3378-B291-5776-7BB6-D6BB7C0064C6}"/>
                </a:ext>
              </a:extLst>
            </p:cNvPr>
            <p:cNvSpPr/>
            <p:nvPr/>
          </p:nvSpPr>
          <p:spPr>
            <a:xfrm flipH="1">
              <a:off x="2156177" y="717954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7FBF8E6-E4D1-2DE7-085E-29393F361FF1}"/>
                </a:ext>
              </a:extLst>
            </p:cNvPr>
            <p:cNvSpPr/>
            <p:nvPr/>
          </p:nvSpPr>
          <p:spPr>
            <a:xfrm>
              <a:off x="1059499" y="3691467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F323E47-CD3F-D4F2-2805-96639F073FB7}"/>
                </a:ext>
              </a:extLst>
            </p:cNvPr>
            <p:cNvSpPr/>
            <p:nvPr/>
          </p:nvSpPr>
          <p:spPr>
            <a:xfrm flipH="1">
              <a:off x="2222734" y="3691466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8D8469A-2585-2987-02D0-E46D06D58BD6}"/>
                </a:ext>
              </a:extLst>
            </p:cNvPr>
            <p:cNvSpPr/>
            <p:nvPr/>
          </p:nvSpPr>
          <p:spPr>
            <a:xfrm>
              <a:off x="1490133" y="1619250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334D8FD-AF92-9C4C-85F7-7296911F240D}"/>
                </a:ext>
              </a:extLst>
            </p:cNvPr>
            <p:cNvSpPr/>
            <p:nvPr/>
          </p:nvSpPr>
          <p:spPr>
            <a:xfrm>
              <a:off x="1987806" y="1616628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Heart 19">
              <a:extLst>
                <a:ext uri="{FF2B5EF4-FFF2-40B4-BE49-F238E27FC236}">
                  <a16:creationId xmlns:a16="http://schemas.microsoft.com/office/drawing/2014/main" id="{BEBD09E0-BAC2-BC7F-FABC-B7C47A84DC9C}"/>
                </a:ext>
              </a:extLst>
            </p:cNvPr>
            <p:cNvSpPr/>
            <p:nvPr/>
          </p:nvSpPr>
          <p:spPr>
            <a:xfrm>
              <a:off x="1724025" y="1866900"/>
              <a:ext cx="263781" cy="180975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5CF47C-BF1D-EB37-B8D3-B1BB62E9A2AC}"/>
              </a:ext>
            </a:extLst>
          </p:cNvPr>
          <p:cNvGrpSpPr/>
          <p:nvPr/>
        </p:nvGrpSpPr>
        <p:grpSpPr>
          <a:xfrm>
            <a:off x="3024245" y="717954"/>
            <a:ext cx="2022634" cy="4366968"/>
            <a:chOff x="811838" y="717954"/>
            <a:chExt cx="2022634" cy="4366968"/>
          </a:xfrm>
        </p:grpSpPr>
        <p:sp>
          <p:nvSpPr>
            <p:cNvPr id="44" name="Oval 7">
              <a:extLst>
                <a:ext uri="{FF2B5EF4-FFF2-40B4-BE49-F238E27FC236}">
                  <a16:creationId xmlns:a16="http://schemas.microsoft.com/office/drawing/2014/main" id="{29F2B0E3-E03F-DF4A-8054-7A336839CF60}"/>
                </a:ext>
              </a:extLst>
            </p:cNvPr>
            <p:cNvSpPr/>
            <p:nvPr/>
          </p:nvSpPr>
          <p:spPr>
            <a:xfrm>
              <a:off x="1309511" y="1952979"/>
              <a:ext cx="1027288" cy="1896918"/>
            </a:xfrm>
            <a:custGeom>
              <a:avLst/>
              <a:gdLst>
                <a:gd name="connsiteX0" fmla="*/ 0 w 1027288"/>
                <a:gd name="connsiteY0" fmla="*/ 948267 h 1896534"/>
                <a:gd name="connsiteX1" fmla="*/ 513644 w 1027288"/>
                <a:gd name="connsiteY1" fmla="*/ 0 h 1896534"/>
                <a:gd name="connsiteX2" fmla="*/ 1027288 w 1027288"/>
                <a:gd name="connsiteY2" fmla="*/ 948267 h 1896534"/>
                <a:gd name="connsiteX3" fmla="*/ 513644 w 1027288"/>
                <a:gd name="connsiteY3" fmla="*/ 1896534 h 1896534"/>
                <a:gd name="connsiteX4" fmla="*/ 0 w 1027288"/>
                <a:gd name="connsiteY4" fmla="*/ 948267 h 1896534"/>
                <a:gd name="connsiteX0" fmla="*/ 0 w 1027288"/>
                <a:gd name="connsiteY0" fmla="*/ 948267 h 1896918"/>
                <a:gd name="connsiteX1" fmla="*/ 513644 w 1027288"/>
                <a:gd name="connsiteY1" fmla="*/ 0 h 1896918"/>
                <a:gd name="connsiteX2" fmla="*/ 1027288 w 1027288"/>
                <a:gd name="connsiteY2" fmla="*/ 948267 h 1896918"/>
                <a:gd name="connsiteX3" fmla="*/ 513644 w 1027288"/>
                <a:gd name="connsiteY3" fmla="*/ 1896534 h 1896918"/>
                <a:gd name="connsiteX4" fmla="*/ 0 w 1027288"/>
                <a:gd name="connsiteY4" fmla="*/ 948267 h 18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7288" h="1896918">
                  <a:moveTo>
                    <a:pt x="0" y="948267"/>
                  </a:moveTo>
                  <a:cubicBezTo>
                    <a:pt x="0" y="424554"/>
                    <a:pt x="229966" y="0"/>
                    <a:pt x="513644" y="0"/>
                  </a:cubicBezTo>
                  <a:cubicBezTo>
                    <a:pt x="797322" y="0"/>
                    <a:pt x="1027288" y="424554"/>
                    <a:pt x="1027288" y="948267"/>
                  </a:cubicBezTo>
                  <a:cubicBezTo>
                    <a:pt x="1027288" y="1471980"/>
                    <a:pt x="1003062" y="1881294"/>
                    <a:pt x="513644" y="1896534"/>
                  </a:cubicBezTo>
                  <a:cubicBezTo>
                    <a:pt x="24226" y="1911774"/>
                    <a:pt x="0" y="1471980"/>
                    <a:pt x="0" y="948267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230F7BB-A532-111C-F888-5F2965C32AA4}"/>
                </a:ext>
              </a:extLst>
            </p:cNvPr>
            <p:cNvSpPr/>
            <p:nvPr/>
          </p:nvSpPr>
          <p:spPr>
            <a:xfrm>
              <a:off x="1309511" y="1298223"/>
              <a:ext cx="982133" cy="982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FA42C3A-85DC-1090-83E0-BB2785AFB90D}"/>
                </a:ext>
              </a:extLst>
            </p:cNvPr>
            <p:cNvSpPr/>
            <p:nvPr/>
          </p:nvSpPr>
          <p:spPr>
            <a:xfrm>
              <a:off x="811838" y="758872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4B2E0D-C06D-321B-81B5-89C57CF630D7}"/>
                </a:ext>
              </a:extLst>
            </p:cNvPr>
            <p:cNvSpPr/>
            <p:nvPr/>
          </p:nvSpPr>
          <p:spPr>
            <a:xfrm flipH="1">
              <a:off x="2156177" y="717954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FC47A08-0329-0499-F75A-1ABF9946012E}"/>
                </a:ext>
              </a:extLst>
            </p:cNvPr>
            <p:cNvSpPr/>
            <p:nvPr/>
          </p:nvSpPr>
          <p:spPr>
            <a:xfrm>
              <a:off x="1059499" y="3691467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34148AC-A1BD-9E0B-E1D7-A93DC2B89D5A}"/>
                </a:ext>
              </a:extLst>
            </p:cNvPr>
            <p:cNvSpPr/>
            <p:nvPr/>
          </p:nvSpPr>
          <p:spPr>
            <a:xfrm flipH="1">
              <a:off x="2222734" y="3691466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CB6BCE0-D894-BB82-1D04-9049D1E3A1BC}"/>
                </a:ext>
              </a:extLst>
            </p:cNvPr>
            <p:cNvSpPr/>
            <p:nvPr/>
          </p:nvSpPr>
          <p:spPr>
            <a:xfrm>
              <a:off x="1490133" y="1619250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38349A4-6909-6808-1E75-575063FA7DB8}"/>
                </a:ext>
              </a:extLst>
            </p:cNvPr>
            <p:cNvSpPr/>
            <p:nvPr/>
          </p:nvSpPr>
          <p:spPr>
            <a:xfrm>
              <a:off x="1987806" y="1616628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art 51">
              <a:extLst>
                <a:ext uri="{FF2B5EF4-FFF2-40B4-BE49-F238E27FC236}">
                  <a16:creationId xmlns:a16="http://schemas.microsoft.com/office/drawing/2014/main" id="{627A0C76-4C36-F4D8-723C-0AFE9159CA58}"/>
                </a:ext>
              </a:extLst>
            </p:cNvPr>
            <p:cNvSpPr/>
            <p:nvPr/>
          </p:nvSpPr>
          <p:spPr>
            <a:xfrm>
              <a:off x="1724025" y="1866900"/>
              <a:ext cx="263781" cy="180975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39DBCFB-422D-99D7-5723-8BB1EC484D18}"/>
              </a:ext>
            </a:extLst>
          </p:cNvPr>
          <p:cNvGrpSpPr/>
          <p:nvPr/>
        </p:nvGrpSpPr>
        <p:grpSpPr>
          <a:xfrm>
            <a:off x="5236652" y="717954"/>
            <a:ext cx="2022634" cy="4366968"/>
            <a:chOff x="811838" y="717954"/>
            <a:chExt cx="2022634" cy="4366968"/>
          </a:xfrm>
        </p:grpSpPr>
        <p:sp>
          <p:nvSpPr>
            <p:cNvPr id="54" name="Oval 7">
              <a:extLst>
                <a:ext uri="{FF2B5EF4-FFF2-40B4-BE49-F238E27FC236}">
                  <a16:creationId xmlns:a16="http://schemas.microsoft.com/office/drawing/2014/main" id="{46A3A0ED-865E-BD61-C76F-7AEE6DD71F53}"/>
                </a:ext>
              </a:extLst>
            </p:cNvPr>
            <p:cNvSpPr/>
            <p:nvPr/>
          </p:nvSpPr>
          <p:spPr>
            <a:xfrm>
              <a:off x="1309511" y="1952979"/>
              <a:ext cx="1027288" cy="1896918"/>
            </a:xfrm>
            <a:custGeom>
              <a:avLst/>
              <a:gdLst>
                <a:gd name="connsiteX0" fmla="*/ 0 w 1027288"/>
                <a:gd name="connsiteY0" fmla="*/ 948267 h 1896534"/>
                <a:gd name="connsiteX1" fmla="*/ 513644 w 1027288"/>
                <a:gd name="connsiteY1" fmla="*/ 0 h 1896534"/>
                <a:gd name="connsiteX2" fmla="*/ 1027288 w 1027288"/>
                <a:gd name="connsiteY2" fmla="*/ 948267 h 1896534"/>
                <a:gd name="connsiteX3" fmla="*/ 513644 w 1027288"/>
                <a:gd name="connsiteY3" fmla="*/ 1896534 h 1896534"/>
                <a:gd name="connsiteX4" fmla="*/ 0 w 1027288"/>
                <a:gd name="connsiteY4" fmla="*/ 948267 h 1896534"/>
                <a:gd name="connsiteX0" fmla="*/ 0 w 1027288"/>
                <a:gd name="connsiteY0" fmla="*/ 948267 h 1896918"/>
                <a:gd name="connsiteX1" fmla="*/ 513644 w 1027288"/>
                <a:gd name="connsiteY1" fmla="*/ 0 h 1896918"/>
                <a:gd name="connsiteX2" fmla="*/ 1027288 w 1027288"/>
                <a:gd name="connsiteY2" fmla="*/ 948267 h 1896918"/>
                <a:gd name="connsiteX3" fmla="*/ 513644 w 1027288"/>
                <a:gd name="connsiteY3" fmla="*/ 1896534 h 1896918"/>
                <a:gd name="connsiteX4" fmla="*/ 0 w 1027288"/>
                <a:gd name="connsiteY4" fmla="*/ 948267 h 18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7288" h="1896918">
                  <a:moveTo>
                    <a:pt x="0" y="948267"/>
                  </a:moveTo>
                  <a:cubicBezTo>
                    <a:pt x="0" y="424554"/>
                    <a:pt x="229966" y="0"/>
                    <a:pt x="513644" y="0"/>
                  </a:cubicBezTo>
                  <a:cubicBezTo>
                    <a:pt x="797322" y="0"/>
                    <a:pt x="1027288" y="424554"/>
                    <a:pt x="1027288" y="948267"/>
                  </a:cubicBezTo>
                  <a:cubicBezTo>
                    <a:pt x="1027288" y="1471980"/>
                    <a:pt x="1003062" y="1881294"/>
                    <a:pt x="513644" y="1896534"/>
                  </a:cubicBezTo>
                  <a:cubicBezTo>
                    <a:pt x="24226" y="1911774"/>
                    <a:pt x="0" y="1471980"/>
                    <a:pt x="0" y="948267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FA1E29A-6EEC-B7E4-9163-2FF0ECA3FA94}"/>
                </a:ext>
              </a:extLst>
            </p:cNvPr>
            <p:cNvSpPr/>
            <p:nvPr/>
          </p:nvSpPr>
          <p:spPr>
            <a:xfrm>
              <a:off x="1309511" y="1298223"/>
              <a:ext cx="982133" cy="982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C3CD3BF-5042-0E5B-1CF6-528B797179C3}"/>
                </a:ext>
              </a:extLst>
            </p:cNvPr>
            <p:cNvSpPr/>
            <p:nvPr/>
          </p:nvSpPr>
          <p:spPr>
            <a:xfrm>
              <a:off x="811838" y="758872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64C771-4F6C-31E9-B202-93870A353C6A}"/>
                </a:ext>
              </a:extLst>
            </p:cNvPr>
            <p:cNvSpPr/>
            <p:nvPr/>
          </p:nvSpPr>
          <p:spPr>
            <a:xfrm flipH="1">
              <a:off x="2156177" y="717954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78D53A6-8CE6-E2EE-F1D7-98EAA5AEEC31}"/>
                </a:ext>
              </a:extLst>
            </p:cNvPr>
            <p:cNvSpPr/>
            <p:nvPr/>
          </p:nvSpPr>
          <p:spPr>
            <a:xfrm>
              <a:off x="1059499" y="3691467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D4202F3-95B5-6C14-B6E2-30390A24E13F}"/>
                </a:ext>
              </a:extLst>
            </p:cNvPr>
            <p:cNvSpPr/>
            <p:nvPr/>
          </p:nvSpPr>
          <p:spPr>
            <a:xfrm flipH="1">
              <a:off x="2222734" y="3691466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99FA795-AA15-E964-36BE-B9C204020975}"/>
                </a:ext>
              </a:extLst>
            </p:cNvPr>
            <p:cNvSpPr/>
            <p:nvPr/>
          </p:nvSpPr>
          <p:spPr>
            <a:xfrm>
              <a:off x="1490133" y="1619250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E641062-CF55-EAA0-8AF8-BA982528E55E}"/>
                </a:ext>
              </a:extLst>
            </p:cNvPr>
            <p:cNvSpPr/>
            <p:nvPr/>
          </p:nvSpPr>
          <p:spPr>
            <a:xfrm>
              <a:off x="1987806" y="1616628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art 61">
              <a:extLst>
                <a:ext uri="{FF2B5EF4-FFF2-40B4-BE49-F238E27FC236}">
                  <a16:creationId xmlns:a16="http://schemas.microsoft.com/office/drawing/2014/main" id="{71ACD236-43BF-E1F3-EDD2-D1DEEB2D2A7E}"/>
                </a:ext>
              </a:extLst>
            </p:cNvPr>
            <p:cNvSpPr/>
            <p:nvPr/>
          </p:nvSpPr>
          <p:spPr>
            <a:xfrm>
              <a:off x="1724025" y="1866900"/>
              <a:ext cx="263781" cy="180975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B2FC992-035C-F612-23D2-AD9A6254FC15}"/>
              </a:ext>
            </a:extLst>
          </p:cNvPr>
          <p:cNvGrpSpPr/>
          <p:nvPr/>
        </p:nvGrpSpPr>
        <p:grpSpPr>
          <a:xfrm>
            <a:off x="7449059" y="717954"/>
            <a:ext cx="2022634" cy="4366968"/>
            <a:chOff x="811838" y="717954"/>
            <a:chExt cx="2022634" cy="4366968"/>
          </a:xfrm>
        </p:grpSpPr>
        <p:sp>
          <p:nvSpPr>
            <p:cNvPr id="64" name="Oval 7">
              <a:extLst>
                <a:ext uri="{FF2B5EF4-FFF2-40B4-BE49-F238E27FC236}">
                  <a16:creationId xmlns:a16="http://schemas.microsoft.com/office/drawing/2014/main" id="{C7442C08-A638-C7B2-3F43-7C51B8422EBE}"/>
                </a:ext>
              </a:extLst>
            </p:cNvPr>
            <p:cNvSpPr/>
            <p:nvPr/>
          </p:nvSpPr>
          <p:spPr>
            <a:xfrm>
              <a:off x="1309511" y="1952979"/>
              <a:ext cx="1027288" cy="1896918"/>
            </a:xfrm>
            <a:custGeom>
              <a:avLst/>
              <a:gdLst>
                <a:gd name="connsiteX0" fmla="*/ 0 w 1027288"/>
                <a:gd name="connsiteY0" fmla="*/ 948267 h 1896534"/>
                <a:gd name="connsiteX1" fmla="*/ 513644 w 1027288"/>
                <a:gd name="connsiteY1" fmla="*/ 0 h 1896534"/>
                <a:gd name="connsiteX2" fmla="*/ 1027288 w 1027288"/>
                <a:gd name="connsiteY2" fmla="*/ 948267 h 1896534"/>
                <a:gd name="connsiteX3" fmla="*/ 513644 w 1027288"/>
                <a:gd name="connsiteY3" fmla="*/ 1896534 h 1896534"/>
                <a:gd name="connsiteX4" fmla="*/ 0 w 1027288"/>
                <a:gd name="connsiteY4" fmla="*/ 948267 h 1896534"/>
                <a:gd name="connsiteX0" fmla="*/ 0 w 1027288"/>
                <a:gd name="connsiteY0" fmla="*/ 948267 h 1896918"/>
                <a:gd name="connsiteX1" fmla="*/ 513644 w 1027288"/>
                <a:gd name="connsiteY1" fmla="*/ 0 h 1896918"/>
                <a:gd name="connsiteX2" fmla="*/ 1027288 w 1027288"/>
                <a:gd name="connsiteY2" fmla="*/ 948267 h 1896918"/>
                <a:gd name="connsiteX3" fmla="*/ 513644 w 1027288"/>
                <a:gd name="connsiteY3" fmla="*/ 1896534 h 1896918"/>
                <a:gd name="connsiteX4" fmla="*/ 0 w 1027288"/>
                <a:gd name="connsiteY4" fmla="*/ 948267 h 18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7288" h="1896918">
                  <a:moveTo>
                    <a:pt x="0" y="948267"/>
                  </a:moveTo>
                  <a:cubicBezTo>
                    <a:pt x="0" y="424554"/>
                    <a:pt x="229966" y="0"/>
                    <a:pt x="513644" y="0"/>
                  </a:cubicBezTo>
                  <a:cubicBezTo>
                    <a:pt x="797322" y="0"/>
                    <a:pt x="1027288" y="424554"/>
                    <a:pt x="1027288" y="948267"/>
                  </a:cubicBezTo>
                  <a:cubicBezTo>
                    <a:pt x="1027288" y="1471980"/>
                    <a:pt x="1003062" y="1881294"/>
                    <a:pt x="513644" y="1896534"/>
                  </a:cubicBezTo>
                  <a:cubicBezTo>
                    <a:pt x="24226" y="1911774"/>
                    <a:pt x="0" y="1471980"/>
                    <a:pt x="0" y="948267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94CB248-C858-B895-E05C-B1997812D79E}"/>
                </a:ext>
              </a:extLst>
            </p:cNvPr>
            <p:cNvSpPr/>
            <p:nvPr/>
          </p:nvSpPr>
          <p:spPr>
            <a:xfrm>
              <a:off x="1309511" y="1298223"/>
              <a:ext cx="982133" cy="982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1F3C0EE-9720-9D2D-5EF9-0C6A9DD30EA6}"/>
                </a:ext>
              </a:extLst>
            </p:cNvPr>
            <p:cNvSpPr/>
            <p:nvPr/>
          </p:nvSpPr>
          <p:spPr>
            <a:xfrm>
              <a:off x="811838" y="758872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6E0F08C-6647-149B-C5A8-19B422DF9061}"/>
                </a:ext>
              </a:extLst>
            </p:cNvPr>
            <p:cNvSpPr/>
            <p:nvPr/>
          </p:nvSpPr>
          <p:spPr>
            <a:xfrm flipH="1">
              <a:off x="2156177" y="717954"/>
              <a:ext cx="678295" cy="1530915"/>
            </a:xfrm>
            <a:custGeom>
              <a:avLst/>
              <a:gdLst>
                <a:gd name="connsiteX0" fmla="*/ 678295 w 678295"/>
                <a:gd name="connsiteY0" fmla="*/ 1419884 h 1530915"/>
                <a:gd name="connsiteX1" fmla="*/ 962 w 678295"/>
                <a:gd name="connsiteY1" fmla="*/ 1397306 h 1530915"/>
                <a:gd name="connsiteX2" fmla="*/ 520251 w 678295"/>
                <a:gd name="connsiteY2" fmla="*/ 87795 h 1530915"/>
                <a:gd name="connsiteX3" fmla="*/ 136429 w 678295"/>
                <a:gd name="connsiteY3" fmla="*/ 144239 h 1530915"/>
                <a:gd name="connsiteX4" fmla="*/ 429940 w 678295"/>
                <a:gd name="connsiteY4" fmla="*/ 336150 h 15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295" h="1530915">
                  <a:moveTo>
                    <a:pt x="678295" y="1419884"/>
                  </a:moveTo>
                  <a:cubicBezTo>
                    <a:pt x="352799" y="1519602"/>
                    <a:pt x="27303" y="1619321"/>
                    <a:pt x="962" y="1397306"/>
                  </a:cubicBezTo>
                  <a:cubicBezTo>
                    <a:pt x="-25379" y="1175291"/>
                    <a:pt x="497673" y="296639"/>
                    <a:pt x="520251" y="87795"/>
                  </a:cubicBezTo>
                  <a:cubicBezTo>
                    <a:pt x="542829" y="-121050"/>
                    <a:pt x="151481" y="102846"/>
                    <a:pt x="136429" y="144239"/>
                  </a:cubicBezTo>
                  <a:cubicBezTo>
                    <a:pt x="121377" y="185631"/>
                    <a:pt x="275658" y="260890"/>
                    <a:pt x="429940" y="33615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7F4DAD5-252F-DA63-A8DF-719684644599}"/>
                </a:ext>
              </a:extLst>
            </p:cNvPr>
            <p:cNvSpPr/>
            <p:nvPr/>
          </p:nvSpPr>
          <p:spPr>
            <a:xfrm>
              <a:off x="1059499" y="3691467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49DC55E-982E-09A3-ECAB-B858BAEFAEB5}"/>
                </a:ext>
              </a:extLst>
            </p:cNvPr>
            <p:cNvSpPr/>
            <p:nvPr/>
          </p:nvSpPr>
          <p:spPr>
            <a:xfrm flipH="1">
              <a:off x="2222734" y="3691466"/>
              <a:ext cx="362901" cy="1393455"/>
            </a:xfrm>
            <a:custGeom>
              <a:avLst/>
              <a:gdLst>
                <a:gd name="connsiteX0" fmla="*/ 362901 w 362901"/>
                <a:gd name="connsiteY0" fmla="*/ 0 h 1019785"/>
                <a:gd name="connsiteX1" fmla="*/ 91968 w 362901"/>
                <a:gd name="connsiteY1" fmla="*/ 485422 h 1019785"/>
                <a:gd name="connsiteX2" fmla="*/ 317745 w 362901"/>
                <a:gd name="connsiteY2" fmla="*/ 936977 h 1019785"/>
                <a:gd name="connsiteX3" fmla="*/ 1657 w 362901"/>
                <a:gd name="connsiteY3" fmla="*/ 1004711 h 1019785"/>
                <a:gd name="connsiteX4" fmla="*/ 216145 w 362901"/>
                <a:gd name="connsiteY4" fmla="*/ 756355 h 101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01" h="1019785">
                  <a:moveTo>
                    <a:pt x="362901" y="0"/>
                  </a:moveTo>
                  <a:cubicBezTo>
                    <a:pt x="231197" y="164629"/>
                    <a:pt x="99494" y="329259"/>
                    <a:pt x="91968" y="485422"/>
                  </a:cubicBezTo>
                  <a:cubicBezTo>
                    <a:pt x="84442" y="641585"/>
                    <a:pt x="332797" y="850429"/>
                    <a:pt x="317745" y="936977"/>
                  </a:cubicBezTo>
                  <a:cubicBezTo>
                    <a:pt x="302693" y="1023525"/>
                    <a:pt x="18590" y="1034815"/>
                    <a:pt x="1657" y="1004711"/>
                  </a:cubicBezTo>
                  <a:cubicBezTo>
                    <a:pt x="-15276" y="974607"/>
                    <a:pt x="100434" y="865481"/>
                    <a:pt x="216145" y="75635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D41BF95-B879-DBB4-3760-75D2823EF47B}"/>
                </a:ext>
              </a:extLst>
            </p:cNvPr>
            <p:cNvSpPr/>
            <p:nvPr/>
          </p:nvSpPr>
          <p:spPr>
            <a:xfrm>
              <a:off x="1490133" y="1619250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FA7E757-D656-84FA-CBEC-259DE581294D}"/>
                </a:ext>
              </a:extLst>
            </p:cNvPr>
            <p:cNvSpPr/>
            <p:nvPr/>
          </p:nvSpPr>
          <p:spPr>
            <a:xfrm>
              <a:off x="1987806" y="1616628"/>
              <a:ext cx="123216" cy="666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art 71">
              <a:extLst>
                <a:ext uri="{FF2B5EF4-FFF2-40B4-BE49-F238E27FC236}">
                  <a16:creationId xmlns:a16="http://schemas.microsoft.com/office/drawing/2014/main" id="{99656D72-F1F0-2BB0-31FB-B695A0E6C8F6}"/>
                </a:ext>
              </a:extLst>
            </p:cNvPr>
            <p:cNvSpPr/>
            <p:nvPr/>
          </p:nvSpPr>
          <p:spPr>
            <a:xfrm>
              <a:off x="1724025" y="1866900"/>
              <a:ext cx="263781" cy="180975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</Words>
  <Application>Microsoft Office PowerPoint</Application>
  <PresentationFormat>Widescreen</PresentationFormat>
  <Paragraphs>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pc4</cp:lastModifiedBy>
  <cp:revision>4</cp:revision>
  <dcterms:created xsi:type="dcterms:W3CDTF">2021-09-20T19:28:59Z</dcterms:created>
  <dcterms:modified xsi:type="dcterms:W3CDTF">2023-03-22T03:05:02Z</dcterms:modified>
</cp:coreProperties>
</file>