
<file path=[Content_Types].xml><?xml version="1.0" encoding="utf-8"?>
<Types xmlns="http://schemas.openxmlformats.org/package/2006/content-types">
  <Default Extension="jfif" ContentType="image/j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dul Rehman" initials="AR" lastIdx="1" clrIdx="0">
    <p:extLst>
      <p:ext uri="{19B8F6BF-5375-455C-9EA6-DF929625EA0E}">
        <p15:presenceInfo xmlns:p15="http://schemas.microsoft.com/office/powerpoint/2012/main" userId="ac3d8c764d7ac35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C"/>
    <a:srgbClr val="1031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A292D-9D71-4953-A3D8-5014B0DEC0D2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37A85-502F-4831-A78A-FC4D3832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48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37A85-502F-4831-A78A-FC4D38324A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9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C89DB5-D7C7-457F-8FD3-A09C9D23B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F37BED2-065C-4335-884F-0F620B389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1891C2A-E031-471B-9924-0FD6B3F88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9F60790-33A3-4144-A4D0-475E0F973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1A4625F-4138-43D3-9707-0BE23D471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19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1F5AF8-0560-4A47-80FA-58A8CA15D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50A517F-F653-4CBB-ACE0-521F840B5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ED31141-B4CD-4BA0-A6A5-98D5FB8C4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1287501-EE37-4139-AC89-61D039ED5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930B0F2-3590-4DB7-B9A4-2D1A4336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53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DFFCA7-614B-4316-9B56-8DC66EAD0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D8B7CB7-A360-4472-ACAF-B95EE2FBD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A168F8F-A5BB-4EA6-8140-7233F0F3B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2E40F34-5713-4B02-A791-293421BA5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978F997-9FEF-4EF8-ADE7-7E10EBDCF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4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565750-4864-409F-8DFE-872B4326E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DF9FCEC-46DB-48E2-BDA3-64F72E90B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EF2E82C-E9A7-4739-A392-218D5E3E8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5C74DCD-A4DD-4D24-893D-D1053C260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F76E124-15E0-4536-813E-B90FBB887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AE10668-6500-49DE-A04C-39995B251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30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B6F972-5E05-484D-BCF4-F87259E65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6E485FA-BF10-4DA8-8277-3F51A03E0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6E63EFD-E59B-4D93-8430-5BF1773AB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63CF885-7462-4906-8F10-B871FF96CD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A717774-7B4B-473B-8997-84DF14BCEC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14447E9-6CD7-4223-BA27-625528C00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16AF846-61DB-49EC-BCB7-FF3182C8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FEA684A-7662-4969-948B-D82F38B25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9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1BF7BB-0107-470B-A874-346005C4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E19D2E3-AFA6-4FEE-AC60-A9E60AEB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3422715-D983-446B-9F6D-6CDED0168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B40A7C2-3CD9-4A14-999A-24219AC2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688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6421AAD-9DDB-4C54-A277-2CDA779FF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D59BF9B-8F46-4480-AFEF-FE1499CD6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174CD4F-BE92-4E97-8AE3-654CDAD1D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68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B95CBD-86D2-4365-90A0-EF0F2CC38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4D86D4-091B-4878-8158-0BF101185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B2F84B1-5A42-4F35-8D62-9ED1D61CA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3A36D8E-0E1E-453D-834D-BA57711E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28C5969-4110-4A56-8A29-38784C1E1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743972E-E511-4F61-BE16-39A4F7C72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51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515FBC-99D0-4B27-BC7C-693C5B823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6E4A959-9A32-4083-B959-338CF5D945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FE7B456-B61F-4A93-8A02-C3E02A686E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905043-A4D6-4D6E-8141-91E293B17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4DA91D5-9D54-45D1-86DC-05014F4EB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DC27EA3-B7A7-4962-ACDE-3DCB2C83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93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500165-48B4-464D-81CA-7F57D8657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AE6AC31-5915-4D8A-9990-43678E3C7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3597B2-AE1E-4A10-9889-46D4E7E18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41267B9-D0F2-4268-900E-F46E7381E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5B5C4-39BB-4D02-B6CD-7C108BF34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9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AAEEDA8-2BDD-4146-9CCB-CB7A2A9371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D99204B-96B5-41C0-AF58-781B0C29A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17A5839-40B4-4EF8-8D5C-DD0290A3D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8195703-04D6-4716-99A1-275804FFD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6CF913-5FB4-47E6-9970-C611FDD97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1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AEDA988-8B1A-4795-8CA7-BBCDCABBA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7E87707-8675-4338-9B7D-A04363CBC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42A0C6D-FD7B-491A-B5D5-64C907769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BE91D-1385-4717-B72F-20BC9980E59F}" type="datetimeFigureOut">
              <a:rPr lang="en-US" smtClean="0"/>
              <a:t>09-Oct-21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50B11B5-2FE9-4BC1-A802-B5885969C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CE77FBA-D958-48D8-9DC1-2235DDCCE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85B19-B35D-420C-8524-63359A3DD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77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1.svg"/><Relationship Id="rId3" Type="http://schemas.openxmlformats.org/officeDocument/2006/relationships/image" Target="../media/image1.jfif"/><Relationship Id="rId7" Type="http://schemas.openxmlformats.org/officeDocument/2006/relationships/image" Target="../media/image5.sv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3154"/>
            </a:gs>
            <a:gs pos="74000">
              <a:srgbClr val="1031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1A867705-84A3-4FFF-A090-1B1753E97ED2}"/>
              </a:ext>
            </a:extLst>
          </p:cNvPr>
          <p:cNvSpPr/>
          <p:nvPr/>
        </p:nvSpPr>
        <p:spPr>
          <a:xfrm>
            <a:off x="0" y="783771"/>
            <a:ext cx="12192000" cy="5297715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9E850DA3-8D09-4EE5-B466-742AA922586E}"/>
              </a:ext>
            </a:extLst>
          </p:cNvPr>
          <p:cNvSpPr/>
          <p:nvPr/>
        </p:nvSpPr>
        <p:spPr>
          <a:xfrm>
            <a:off x="-4390062" y="-2162297"/>
            <a:ext cx="20149457" cy="187072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>
            <a:extLst>
              <a:ext uri="{FF2B5EF4-FFF2-40B4-BE49-F238E27FC236}">
                <a16:creationId xmlns="" xmlns:a16="http://schemas.microsoft.com/office/drawing/2014/main" id="{B18DC54F-4D26-4309-9715-BDAABB8AD96F}"/>
              </a:ext>
            </a:extLst>
          </p:cNvPr>
          <p:cNvSpPr/>
          <p:nvPr/>
        </p:nvSpPr>
        <p:spPr>
          <a:xfrm>
            <a:off x="6059240" y="171784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="" xmlns:a16="http://schemas.microsoft.com/office/drawing/2014/main" id="{D62306A5-4F2D-42CE-AAF2-58EB31DBF4F4}"/>
              </a:ext>
            </a:extLst>
          </p:cNvPr>
          <p:cNvSpPr/>
          <p:nvPr/>
        </p:nvSpPr>
        <p:spPr>
          <a:xfrm>
            <a:off x="7135969" y="2342495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>
            <a:extLst>
              <a:ext uri="{FF2B5EF4-FFF2-40B4-BE49-F238E27FC236}">
                <a16:creationId xmlns="" xmlns:a16="http://schemas.microsoft.com/office/drawing/2014/main" id="{883F090C-5E31-4BA9-9CF5-C205760E431B}"/>
              </a:ext>
            </a:extLst>
          </p:cNvPr>
          <p:cNvSpPr/>
          <p:nvPr/>
        </p:nvSpPr>
        <p:spPr>
          <a:xfrm>
            <a:off x="8225233" y="1695418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>
            <a:extLst>
              <a:ext uri="{FF2B5EF4-FFF2-40B4-BE49-F238E27FC236}">
                <a16:creationId xmlns="" xmlns:a16="http://schemas.microsoft.com/office/drawing/2014/main" id="{023ADE7C-9C14-4519-8512-CB2467184155}"/>
              </a:ext>
            </a:extLst>
          </p:cNvPr>
          <p:cNvSpPr/>
          <p:nvPr/>
        </p:nvSpPr>
        <p:spPr>
          <a:xfrm>
            <a:off x="9311606" y="2342495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xagon 9">
            <a:extLst>
              <a:ext uri="{FF2B5EF4-FFF2-40B4-BE49-F238E27FC236}">
                <a16:creationId xmlns="" xmlns:a16="http://schemas.microsoft.com/office/drawing/2014/main" id="{6924884E-6FF4-4014-A4D0-792782BB4612}"/>
              </a:ext>
            </a:extLst>
          </p:cNvPr>
          <p:cNvSpPr/>
          <p:nvPr/>
        </p:nvSpPr>
        <p:spPr>
          <a:xfrm>
            <a:off x="10400870" y="2978739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Hexagon 10">
            <a:extLst>
              <a:ext uri="{FF2B5EF4-FFF2-40B4-BE49-F238E27FC236}">
                <a16:creationId xmlns="" xmlns:a16="http://schemas.microsoft.com/office/drawing/2014/main" id="{0A5E7D7C-968D-4B4B-A7F1-D85D49D507A7}"/>
              </a:ext>
            </a:extLst>
          </p:cNvPr>
          <p:cNvSpPr/>
          <p:nvPr/>
        </p:nvSpPr>
        <p:spPr>
          <a:xfrm>
            <a:off x="8217283" y="296715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exagon 11">
            <a:extLst>
              <a:ext uri="{FF2B5EF4-FFF2-40B4-BE49-F238E27FC236}">
                <a16:creationId xmlns="" xmlns:a16="http://schemas.microsoft.com/office/drawing/2014/main" id="{28AE7B13-27EB-4927-9B09-81744F076934}"/>
              </a:ext>
            </a:extLst>
          </p:cNvPr>
          <p:cNvSpPr/>
          <p:nvPr/>
        </p:nvSpPr>
        <p:spPr>
          <a:xfrm>
            <a:off x="6046705" y="297790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xagon 12">
            <a:extLst>
              <a:ext uri="{FF2B5EF4-FFF2-40B4-BE49-F238E27FC236}">
                <a16:creationId xmlns="" xmlns:a16="http://schemas.microsoft.com/office/drawing/2014/main" id="{699A0FF6-7065-4FB7-9C17-6B65609FB615}"/>
              </a:ext>
            </a:extLst>
          </p:cNvPr>
          <p:cNvSpPr/>
          <p:nvPr/>
        </p:nvSpPr>
        <p:spPr>
          <a:xfrm>
            <a:off x="7135969" y="3603513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xagon 13">
            <a:extLst>
              <a:ext uri="{FF2B5EF4-FFF2-40B4-BE49-F238E27FC236}">
                <a16:creationId xmlns="" xmlns:a16="http://schemas.microsoft.com/office/drawing/2014/main" id="{80BAD581-6CD7-4BD9-8D65-BCE575F09742}"/>
              </a:ext>
            </a:extLst>
          </p:cNvPr>
          <p:cNvSpPr/>
          <p:nvPr/>
        </p:nvSpPr>
        <p:spPr>
          <a:xfrm>
            <a:off x="8225233" y="4228168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xagon 14">
            <a:extLst>
              <a:ext uri="{FF2B5EF4-FFF2-40B4-BE49-F238E27FC236}">
                <a16:creationId xmlns="" xmlns:a16="http://schemas.microsoft.com/office/drawing/2014/main" id="{CD3F03EA-6298-4422-9930-BDCC70AD08AC}"/>
              </a:ext>
            </a:extLst>
          </p:cNvPr>
          <p:cNvSpPr/>
          <p:nvPr/>
        </p:nvSpPr>
        <p:spPr>
          <a:xfrm>
            <a:off x="6054655" y="4245836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xagon 15">
            <a:extLst>
              <a:ext uri="{FF2B5EF4-FFF2-40B4-BE49-F238E27FC236}">
                <a16:creationId xmlns="" xmlns:a16="http://schemas.microsoft.com/office/drawing/2014/main" id="{FF0A2AC3-9629-49C1-9503-CC09BC3FC085}"/>
              </a:ext>
            </a:extLst>
          </p:cNvPr>
          <p:cNvSpPr/>
          <p:nvPr/>
        </p:nvSpPr>
        <p:spPr>
          <a:xfrm>
            <a:off x="4965796" y="3624019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xagon 16">
            <a:extLst>
              <a:ext uri="{FF2B5EF4-FFF2-40B4-BE49-F238E27FC236}">
                <a16:creationId xmlns="" xmlns:a16="http://schemas.microsoft.com/office/drawing/2014/main" id="{56A3170C-3051-485B-A9B2-40BBD316BC2E}"/>
              </a:ext>
            </a:extLst>
          </p:cNvPr>
          <p:cNvSpPr/>
          <p:nvPr/>
        </p:nvSpPr>
        <p:spPr>
          <a:xfrm>
            <a:off x="3884482" y="296715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F1E13FC-A31C-4932-B450-9ED474C0C8A3}"/>
              </a:ext>
            </a:extLst>
          </p:cNvPr>
          <p:cNvSpPr txBox="1"/>
          <p:nvPr/>
        </p:nvSpPr>
        <p:spPr>
          <a:xfrm>
            <a:off x="374346" y="2816767"/>
            <a:ext cx="33092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CYBER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SECURITY</a:t>
            </a:r>
          </a:p>
        </p:txBody>
      </p:sp>
      <p:pic>
        <p:nvPicPr>
          <p:cNvPr id="21" name="Graphic 20" descr="Fingerprint">
            <a:extLst>
              <a:ext uri="{FF2B5EF4-FFF2-40B4-BE49-F238E27FC236}">
                <a16:creationId xmlns="" xmlns:a16="http://schemas.microsoft.com/office/drawing/2014/main" id="{CC7C2334-9E4F-4AB9-B6C6-A073C34703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3585" y="4572873"/>
            <a:ext cx="640080" cy="640080"/>
          </a:xfrm>
          <a:prstGeom prst="rect">
            <a:avLst/>
          </a:prstGeom>
        </p:spPr>
      </p:pic>
      <p:pic>
        <p:nvPicPr>
          <p:cNvPr id="23" name="Graphic 22" descr="Beetle">
            <a:extLst>
              <a:ext uri="{FF2B5EF4-FFF2-40B4-BE49-F238E27FC236}">
                <a16:creationId xmlns="" xmlns:a16="http://schemas.microsoft.com/office/drawing/2014/main" id="{F34FA647-E4B5-47DB-9709-9BE8E6DD32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13585" y="1995085"/>
            <a:ext cx="640080" cy="640080"/>
          </a:xfrm>
          <a:prstGeom prst="rect">
            <a:avLst/>
          </a:prstGeom>
        </p:spPr>
      </p:pic>
      <p:pic>
        <p:nvPicPr>
          <p:cNvPr id="25" name="Graphic 24" descr="Unlock">
            <a:extLst>
              <a:ext uri="{FF2B5EF4-FFF2-40B4-BE49-F238E27FC236}">
                <a16:creationId xmlns="" xmlns:a16="http://schemas.microsoft.com/office/drawing/2014/main" id="{9A8CEFA0-314B-4636-9C0C-ED896430E8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6099" y="3264435"/>
            <a:ext cx="640080" cy="640080"/>
          </a:xfrm>
          <a:prstGeom prst="rect">
            <a:avLst/>
          </a:prstGeom>
        </p:spPr>
      </p:pic>
      <p:pic>
        <p:nvPicPr>
          <p:cNvPr id="27" name="Graphic 26" descr="Internet">
            <a:extLst>
              <a:ext uri="{FF2B5EF4-FFF2-40B4-BE49-F238E27FC236}">
                <a16:creationId xmlns="" xmlns:a16="http://schemas.microsoft.com/office/drawing/2014/main" id="{210D53E4-60CB-48C9-90FC-8C9C89ABDBF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5343" y="3294848"/>
            <a:ext cx="640080" cy="640080"/>
          </a:xfrm>
          <a:prstGeom prst="rect">
            <a:avLst/>
          </a:prstGeom>
        </p:spPr>
      </p:pic>
      <p:pic>
        <p:nvPicPr>
          <p:cNvPr id="29" name="Graphic 28" descr="Smart Phone">
            <a:extLst>
              <a:ext uri="{FF2B5EF4-FFF2-40B4-BE49-F238E27FC236}">
                <a16:creationId xmlns="" xmlns:a16="http://schemas.microsoft.com/office/drawing/2014/main" id="{252536D8-E6E8-42B6-9BD6-62E2DFC62A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13842" y="2649755"/>
            <a:ext cx="640080" cy="640080"/>
          </a:xfrm>
          <a:prstGeom prst="rect">
            <a:avLst/>
          </a:prstGeom>
        </p:spPr>
      </p:pic>
      <p:pic>
        <p:nvPicPr>
          <p:cNvPr id="33" name="Graphic 32" descr="Security camera">
            <a:extLst>
              <a:ext uri="{FF2B5EF4-FFF2-40B4-BE49-F238E27FC236}">
                <a16:creationId xmlns="" xmlns:a16="http://schemas.microsoft.com/office/drawing/2014/main" id="{8490B3F0-A1FD-433D-937C-EA15277093D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0765911" y="3303979"/>
            <a:ext cx="640080" cy="64008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010563FE-EC36-449A-BF6C-BEF31C4F5708}"/>
              </a:ext>
            </a:extLst>
          </p:cNvPr>
          <p:cNvSpPr txBox="1"/>
          <p:nvPr/>
        </p:nvSpPr>
        <p:spPr>
          <a:xfrm>
            <a:off x="5095768" y="4034482"/>
            <a:ext cx="117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Computer Security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824903F8-85F2-4A18-867F-A90427CB0A1F}"/>
              </a:ext>
            </a:extLst>
          </p:cNvPr>
          <p:cNvSpPr txBox="1"/>
          <p:nvPr/>
        </p:nvSpPr>
        <p:spPr>
          <a:xfrm>
            <a:off x="7244577" y="4069525"/>
            <a:ext cx="1177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Fingerprint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24F2DEED-C841-4CC4-8D28-1A325CFB980A}"/>
              </a:ext>
            </a:extLst>
          </p:cNvPr>
          <p:cNvSpPr txBox="1"/>
          <p:nvPr/>
        </p:nvSpPr>
        <p:spPr>
          <a:xfrm>
            <a:off x="9428569" y="2832845"/>
            <a:ext cx="1177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CCTV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0BADD0D3-DAA7-43B6-9C8E-7BC9B38EAB40}"/>
              </a:ext>
            </a:extLst>
          </p:cNvPr>
          <p:cNvSpPr txBox="1"/>
          <p:nvPr/>
        </p:nvSpPr>
        <p:spPr>
          <a:xfrm>
            <a:off x="6147128" y="4657257"/>
            <a:ext cx="117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Global Security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BDCA5775-F055-4ADD-8415-7523D96090C7}"/>
              </a:ext>
            </a:extLst>
          </p:cNvPr>
          <p:cNvSpPr txBox="1"/>
          <p:nvPr/>
        </p:nvSpPr>
        <p:spPr>
          <a:xfrm>
            <a:off x="8328894" y="3381295"/>
            <a:ext cx="117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Secure Payment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B7C33C6F-E9D9-49F3-991F-3D67CE3B9A1B}"/>
              </a:ext>
            </a:extLst>
          </p:cNvPr>
          <p:cNvSpPr txBox="1"/>
          <p:nvPr/>
        </p:nvSpPr>
        <p:spPr>
          <a:xfrm>
            <a:off x="6147128" y="2053515"/>
            <a:ext cx="117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Device Security</a:t>
            </a:r>
          </a:p>
        </p:txBody>
      </p:sp>
    </p:spTree>
    <p:extLst>
      <p:ext uri="{BB962C8B-B14F-4D97-AF65-F5344CB8AC3E}">
        <p14:creationId xmlns:p14="http://schemas.microsoft.com/office/powerpoint/2010/main" val="276992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81481E-6 L 3.95833E-6 1.507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5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5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5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5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35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5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3154"/>
            </a:gs>
            <a:gs pos="74000">
              <a:srgbClr val="1031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1A867705-84A3-4FFF-A090-1B1753E97ED2}"/>
              </a:ext>
            </a:extLst>
          </p:cNvPr>
          <p:cNvSpPr/>
          <p:nvPr/>
        </p:nvSpPr>
        <p:spPr>
          <a:xfrm>
            <a:off x="0" y="783771"/>
            <a:ext cx="12192000" cy="5297715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9E850DA3-8D09-4EE5-B466-742AA922586E}"/>
              </a:ext>
            </a:extLst>
          </p:cNvPr>
          <p:cNvSpPr/>
          <p:nvPr/>
        </p:nvSpPr>
        <p:spPr>
          <a:xfrm>
            <a:off x="-4535204" y="525003"/>
            <a:ext cx="20149457" cy="187072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>
            <a:extLst>
              <a:ext uri="{FF2B5EF4-FFF2-40B4-BE49-F238E27FC236}">
                <a16:creationId xmlns="" xmlns:a16="http://schemas.microsoft.com/office/drawing/2014/main" id="{B18DC54F-4D26-4309-9715-BDAABB8AD96F}"/>
              </a:ext>
            </a:extLst>
          </p:cNvPr>
          <p:cNvSpPr/>
          <p:nvPr/>
        </p:nvSpPr>
        <p:spPr>
          <a:xfrm>
            <a:off x="6059240" y="171784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="" xmlns:a16="http://schemas.microsoft.com/office/drawing/2014/main" id="{D62306A5-4F2D-42CE-AAF2-58EB31DBF4F4}"/>
              </a:ext>
            </a:extLst>
          </p:cNvPr>
          <p:cNvSpPr/>
          <p:nvPr/>
        </p:nvSpPr>
        <p:spPr>
          <a:xfrm>
            <a:off x="7135969" y="2342495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>
            <a:extLst>
              <a:ext uri="{FF2B5EF4-FFF2-40B4-BE49-F238E27FC236}">
                <a16:creationId xmlns="" xmlns:a16="http://schemas.microsoft.com/office/drawing/2014/main" id="{883F090C-5E31-4BA9-9CF5-C205760E431B}"/>
              </a:ext>
            </a:extLst>
          </p:cNvPr>
          <p:cNvSpPr/>
          <p:nvPr/>
        </p:nvSpPr>
        <p:spPr>
          <a:xfrm>
            <a:off x="8225233" y="1695418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>
            <a:extLst>
              <a:ext uri="{FF2B5EF4-FFF2-40B4-BE49-F238E27FC236}">
                <a16:creationId xmlns="" xmlns:a16="http://schemas.microsoft.com/office/drawing/2014/main" id="{023ADE7C-9C14-4519-8512-CB2467184155}"/>
              </a:ext>
            </a:extLst>
          </p:cNvPr>
          <p:cNvSpPr/>
          <p:nvPr/>
        </p:nvSpPr>
        <p:spPr>
          <a:xfrm>
            <a:off x="9311606" y="2342495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xagon 9">
            <a:extLst>
              <a:ext uri="{FF2B5EF4-FFF2-40B4-BE49-F238E27FC236}">
                <a16:creationId xmlns="" xmlns:a16="http://schemas.microsoft.com/office/drawing/2014/main" id="{6924884E-6FF4-4014-A4D0-792782BB4612}"/>
              </a:ext>
            </a:extLst>
          </p:cNvPr>
          <p:cNvSpPr/>
          <p:nvPr/>
        </p:nvSpPr>
        <p:spPr>
          <a:xfrm>
            <a:off x="10400870" y="2978739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Hexagon 10">
            <a:extLst>
              <a:ext uri="{FF2B5EF4-FFF2-40B4-BE49-F238E27FC236}">
                <a16:creationId xmlns="" xmlns:a16="http://schemas.microsoft.com/office/drawing/2014/main" id="{0A5E7D7C-968D-4B4B-A7F1-D85D49D507A7}"/>
              </a:ext>
            </a:extLst>
          </p:cNvPr>
          <p:cNvSpPr/>
          <p:nvPr/>
        </p:nvSpPr>
        <p:spPr>
          <a:xfrm>
            <a:off x="8217283" y="296715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exagon 11">
            <a:extLst>
              <a:ext uri="{FF2B5EF4-FFF2-40B4-BE49-F238E27FC236}">
                <a16:creationId xmlns="" xmlns:a16="http://schemas.microsoft.com/office/drawing/2014/main" id="{28AE7B13-27EB-4927-9B09-81744F076934}"/>
              </a:ext>
            </a:extLst>
          </p:cNvPr>
          <p:cNvSpPr/>
          <p:nvPr/>
        </p:nvSpPr>
        <p:spPr>
          <a:xfrm>
            <a:off x="6046705" y="297790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xagon 12">
            <a:extLst>
              <a:ext uri="{FF2B5EF4-FFF2-40B4-BE49-F238E27FC236}">
                <a16:creationId xmlns="" xmlns:a16="http://schemas.microsoft.com/office/drawing/2014/main" id="{699A0FF6-7065-4FB7-9C17-6B65609FB615}"/>
              </a:ext>
            </a:extLst>
          </p:cNvPr>
          <p:cNvSpPr/>
          <p:nvPr/>
        </p:nvSpPr>
        <p:spPr>
          <a:xfrm>
            <a:off x="7135969" y="3603513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xagon 13">
            <a:extLst>
              <a:ext uri="{FF2B5EF4-FFF2-40B4-BE49-F238E27FC236}">
                <a16:creationId xmlns="" xmlns:a16="http://schemas.microsoft.com/office/drawing/2014/main" id="{80BAD581-6CD7-4BD9-8D65-BCE575F09742}"/>
              </a:ext>
            </a:extLst>
          </p:cNvPr>
          <p:cNvSpPr/>
          <p:nvPr/>
        </p:nvSpPr>
        <p:spPr>
          <a:xfrm>
            <a:off x="8225233" y="4228168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xagon 14">
            <a:extLst>
              <a:ext uri="{FF2B5EF4-FFF2-40B4-BE49-F238E27FC236}">
                <a16:creationId xmlns="" xmlns:a16="http://schemas.microsoft.com/office/drawing/2014/main" id="{CD3F03EA-6298-4422-9930-BDCC70AD08AC}"/>
              </a:ext>
            </a:extLst>
          </p:cNvPr>
          <p:cNvSpPr/>
          <p:nvPr/>
        </p:nvSpPr>
        <p:spPr>
          <a:xfrm>
            <a:off x="6054655" y="4245836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xagon 15">
            <a:extLst>
              <a:ext uri="{FF2B5EF4-FFF2-40B4-BE49-F238E27FC236}">
                <a16:creationId xmlns="" xmlns:a16="http://schemas.microsoft.com/office/drawing/2014/main" id="{FF0A2AC3-9629-49C1-9503-CC09BC3FC085}"/>
              </a:ext>
            </a:extLst>
          </p:cNvPr>
          <p:cNvSpPr/>
          <p:nvPr/>
        </p:nvSpPr>
        <p:spPr>
          <a:xfrm>
            <a:off x="4965796" y="3624019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xagon 16">
            <a:extLst>
              <a:ext uri="{FF2B5EF4-FFF2-40B4-BE49-F238E27FC236}">
                <a16:creationId xmlns="" xmlns:a16="http://schemas.microsoft.com/office/drawing/2014/main" id="{56A3170C-3051-485B-A9B2-40BBD316BC2E}"/>
              </a:ext>
            </a:extLst>
          </p:cNvPr>
          <p:cNvSpPr/>
          <p:nvPr/>
        </p:nvSpPr>
        <p:spPr>
          <a:xfrm>
            <a:off x="3884482" y="296715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F1E13FC-A31C-4932-B450-9ED474C0C8A3}"/>
              </a:ext>
            </a:extLst>
          </p:cNvPr>
          <p:cNvSpPr txBox="1"/>
          <p:nvPr/>
        </p:nvSpPr>
        <p:spPr>
          <a:xfrm>
            <a:off x="374346" y="2816767"/>
            <a:ext cx="33092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CYBER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SECURITY</a:t>
            </a:r>
          </a:p>
        </p:txBody>
      </p:sp>
      <p:pic>
        <p:nvPicPr>
          <p:cNvPr id="21" name="Graphic 20" descr="Fingerprint">
            <a:extLst>
              <a:ext uri="{FF2B5EF4-FFF2-40B4-BE49-F238E27FC236}">
                <a16:creationId xmlns="" xmlns:a16="http://schemas.microsoft.com/office/drawing/2014/main" id="{CC7C2334-9E4F-4AB9-B6C6-A073C34703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3585" y="4572873"/>
            <a:ext cx="640080" cy="640080"/>
          </a:xfrm>
          <a:prstGeom prst="rect">
            <a:avLst/>
          </a:prstGeom>
        </p:spPr>
      </p:pic>
      <p:pic>
        <p:nvPicPr>
          <p:cNvPr id="23" name="Graphic 22" descr="Beetle">
            <a:extLst>
              <a:ext uri="{FF2B5EF4-FFF2-40B4-BE49-F238E27FC236}">
                <a16:creationId xmlns="" xmlns:a16="http://schemas.microsoft.com/office/drawing/2014/main" id="{F34FA647-E4B5-47DB-9709-9BE8E6DD32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13585" y="1995085"/>
            <a:ext cx="640080" cy="640080"/>
          </a:xfrm>
          <a:prstGeom prst="rect">
            <a:avLst/>
          </a:prstGeom>
        </p:spPr>
      </p:pic>
      <p:pic>
        <p:nvPicPr>
          <p:cNvPr id="25" name="Graphic 24" descr="Unlock">
            <a:extLst>
              <a:ext uri="{FF2B5EF4-FFF2-40B4-BE49-F238E27FC236}">
                <a16:creationId xmlns="" xmlns:a16="http://schemas.microsoft.com/office/drawing/2014/main" id="{9A8CEFA0-314B-4636-9C0C-ED896430E8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46099" y="3264435"/>
            <a:ext cx="640080" cy="640080"/>
          </a:xfrm>
          <a:prstGeom prst="rect">
            <a:avLst/>
          </a:prstGeom>
        </p:spPr>
      </p:pic>
      <p:pic>
        <p:nvPicPr>
          <p:cNvPr id="27" name="Graphic 26" descr="Internet">
            <a:extLst>
              <a:ext uri="{FF2B5EF4-FFF2-40B4-BE49-F238E27FC236}">
                <a16:creationId xmlns="" xmlns:a16="http://schemas.microsoft.com/office/drawing/2014/main" id="{210D53E4-60CB-48C9-90FC-8C9C89ABDBF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95343" y="3294848"/>
            <a:ext cx="640080" cy="640080"/>
          </a:xfrm>
          <a:prstGeom prst="rect">
            <a:avLst/>
          </a:prstGeom>
        </p:spPr>
      </p:pic>
      <p:pic>
        <p:nvPicPr>
          <p:cNvPr id="29" name="Graphic 28" descr="Smart Phone">
            <a:extLst>
              <a:ext uri="{FF2B5EF4-FFF2-40B4-BE49-F238E27FC236}">
                <a16:creationId xmlns="" xmlns:a16="http://schemas.microsoft.com/office/drawing/2014/main" id="{252536D8-E6E8-42B6-9BD6-62E2DFC62A1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13842" y="2649755"/>
            <a:ext cx="640080" cy="640080"/>
          </a:xfrm>
          <a:prstGeom prst="rect">
            <a:avLst/>
          </a:prstGeom>
        </p:spPr>
      </p:pic>
      <p:pic>
        <p:nvPicPr>
          <p:cNvPr id="33" name="Graphic 32" descr="Security camera">
            <a:extLst>
              <a:ext uri="{FF2B5EF4-FFF2-40B4-BE49-F238E27FC236}">
                <a16:creationId xmlns="" xmlns:a16="http://schemas.microsoft.com/office/drawing/2014/main" id="{8490B3F0-A1FD-433D-937C-EA15277093D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10765911" y="3303979"/>
            <a:ext cx="640080" cy="64008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010563FE-EC36-449A-BF6C-BEF31C4F5708}"/>
              </a:ext>
            </a:extLst>
          </p:cNvPr>
          <p:cNvSpPr txBox="1"/>
          <p:nvPr/>
        </p:nvSpPr>
        <p:spPr>
          <a:xfrm>
            <a:off x="5095768" y="4034482"/>
            <a:ext cx="117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Computer Security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824903F8-85F2-4A18-867F-A90427CB0A1F}"/>
              </a:ext>
            </a:extLst>
          </p:cNvPr>
          <p:cNvSpPr txBox="1"/>
          <p:nvPr/>
        </p:nvSpPr>
        <p:spPr>
          <a:xfrm>
            <a:off x="7244577" y="4069525"/>
            <a:ext cx="1177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Fingerprint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24F2DEED-C841-4CC4-8D28-1A325CFB980A}"/>
              </a:ext>
            </a:extLst>
          </p:cNvPr>
          <p:cNvSpPr txBox="1"/>
          <p:nvPr/>
        </p:nvSpPr>
        <p:spPr>
          <a:xfrm>
            <a:off x="9428569" y="2832845"/>
            <a:ext cx="1177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CCTV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0BADD0D3-DAA7-43B6-9C8E-7BC9B38EAB40}"/>
              </a:ext>
            </a:extLst>
          </p:cNvPr>
          <p:cNvSpPr txBox="1"/>
          <p:nvPr/>
        </p:nvSpPr>
        <p:spPr>
          <a:xfrm>
            <a:off x="6147128" y="4657257"/>
            <a:ext cx="117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Global Security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BDCA5775-F055-4ADD-8415-7523D96090C7}"/>
              </a:ext>
            </a:extLst>
          </p:cNvPr>
          <p:cNvSpPr txBox="1"/>
          <p:nvPr/>
        </p:nvSpPr>
        <p:spPr>
          <a:xfrm>
            <a:off x="8328894" y="3381295"/>
            <a:ext cx="117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Secure Payment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B7C33C6F-E9D9-49F3-991F-3D67CE3B9A1B}"/>
              </a:ext>
            </a:extLst>
          </p:cNvPr>
          <p:cNvSpPr txBox="1"/>
          <p:nvPr/>
        </p:nvSpPr>
        <p:spPr>
          <a:xfrm>
            <a:off x="6147128" y="2053515"/>
            <a:ext cx="117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Device Security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843AD29-0FEE-48F7-8607-2A8AC9D84D50}"/>
              </a:ext>
            </a:extLst>
          </p:cNvPr>
          <p:cNvSpPr txBox="1"/>
          <p:nvPr/>
        </p:nvSpPr>
        <p:spPr>
          <a:xfrm>
            <a:off x="496528" y="4807220"/>
            <a:ext cx="29592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alpha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4E4189E2-B7B3-4B6B-9BD5-EB722DEF47B4}"/>
              </a:ext>
            </a:extLst>
          </p:cNvPr>
          <p:cNvSpPr/>
          <p:nvPr/>
        </p:nvSpPr>
        <p:spPr>
          <a:xfrm>
            <a:off x="174321" y="111506"/>
            <a:ext cx="860951" cy="860951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9398A74-4951-4CFB-9A62-00E9D5FCF94C}"/>
              </a:ext>
            </a:extLst>
          </p:cNvPr>
          <p:cNvSpPr txBox="1"/>
          <p:nvPr/>
        </p:nvSpPr>
        <p:spPr>
          <a:xfrm>
            <a:off x="1035272" y="285568"/>
            <a:ext cx="3406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371610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3154"/>
            </a:gs>
            <a:gs pos="79000">
              <a:srgbClr val="1031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>
            <a:extLst>
              <a:ext uri="{FF2B5EF4-FFF2-40B4-BE49-F238E27FC236}">
                <a16:creationId xmlns="" xmlns:a16="http://schemas.microsoft.com/office/drawing/2014/main" id="{B18DC54F-4D26-4309-9715-BDAABB8AD96F}"/>
              </a:ext>
            </a:extLst>
          </p:cNvPr>
          <p:cNvSpPr/>
          <p:nvPr/>
        </p:nvSpPr>
        <p:spPr>
          <a:xfrm>
            <a:off x="6046540" y="173054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="" xmlns:a16="http://schemas.microsoft.com/office/drawing/2014/main" id="{D62306A5-4F2D-42CE-AAF2-58EB31DBF4F4}"/>
              </a:ext>
            </a:extLst>
          </p:cNvPr>
          <p:cNvSpPr/>
          <p:nvPr/>
        </p:nvSpPr>
        <p:spPr>
          <a:xfrm>
            <a:off x="7140554" y="2390387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>
            <a:extLst>
              <a:ext uri="{FF2B5EF4-FFF2-40B4-BE49-F238E27FC236}">
                <a16:creationId xmlns="" xmlns:a16="http://schemas.microsoft.com/office/drawing/2014/main" id="{883F090C-5E31-4BA9-9CF5-C205760E431B}"/>
              </a:ext>
            </a:extLst>
          </p:cNvPr>
          <p:cNvSpPr/>
          <p:nvPr/>
        </p:nvSpPr>
        <p:spPr>
          <a:xfrm>
            <a:off x="8249493" y="1717840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>
            <a:extLst>
              <a:ext uri="{FF2B5EF4-FFF2-40B4-BE49-F238E27FC236}">
                <a16:creationId xmlns="" xmlns:a16="http://schemas.microsoft.com/office/drawing/2014/main" id="{023ADE7C-9C14-4519-8512-CB2467184155}"/>
              </a:ext>
            </a:extLst>
          </p:cNvPr>
          <p:cNvSpPr/>
          <p:nvPr/>
        </p:nvSpPr>
        <p:spPr>
          <a:xfrm>
            <a:off x="9330807" y="2347391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xagon 9">
            <a:extLst>
              <a:ext uri="{FF2B5EF4-FFF2-40B4-BE49-F238E27FC236}">
                <a16:creationId xmlns="" xmlns:a16="http://schemas.microsoft.com/office/drawing/2014/main" id="{6924884E-6FF4-4014-A4D0-792782BB4612}"/>
              </a:ext>
            </a:extLst>
          </p:cNvPr>
          <p:cNvSpPr/>
          <p:nvPr/>
        </p:nvSpPr>
        <p:spPr>
          <a:xfrm>
            <a:off x="10412121" y="2976942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Hexagon 10">
            <a:extLst>
              <a:ext uri="{FF2B5EF4-FFF2-40B4-BE49-F238E27FC236}">
                <a16:creationId xmlns="" xmlns:a16="http://schemas.microsoft.com/office/drawing/2014/main" id="{0A5E7D7C-968D-4B4B-A7F1-D85D49D507A7}"/>
              </a:ext>
            </a:extLst>
          </p:cNvPr>
          <p:cNvSpPr/>
          <p:nvPr/>
        </p:nvSpPr>
        <p:spPr>
          <a:xfrm>
            <a:off x="8259320" y="3003302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exagon 11">
            <a:extLst>
              <a:ext uri="{FF2B5EF4-FFF2-40B4-BE49-F238E27FC236}">
                <a16:creationId xmlns="" xmlns:a16="http://schemas.microsoft.com/office/drawing/2014/main" id="{28AE7B13-27EB-4927-9B09-81744F076934}"/>
              </a:ext>
            </a:extLst>
          </p:cNvPr>
          <p:cNvSpPr/>
          <p:nvPr/>
        </p:nvSpPr>
        <p:spPr>
          <a:xfrm>
            <a:off x="6039565" y="3003302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xagon 12">
            <a:extLst>
              <a:ext uri="{FF2B5EF4-FFF2-40B4-BE49-F238E27FC236}">
                <a16:creationId xmlns="" xmlns:a16="http://schemas.microsoft.com/office/drawing/2014/main" id="{699A0FF6-7065-4FB7-9C17-6B65609FB615}"/>
              </a:ext>
            </a:extLst>
          </p:cNvPr>
          <p:cNvSpPr/>
          <p:nvPr/>
        </p:nvSpPr>
        <p:spPr>
          <a:xfrm>
            <a:off x="7114314" y="3654317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xagon 13">
            <a:extLst>
              <a:ext uri="{FF2B5EF4-FFF2-40B4-BE49-F238E27FC236}">
                <a16:creationId xmlns="" xmlns:a16="http://schemas.microsoft.com/office/drawing/2014/main" id="{80BAD581-6CD7-4BD9-8D65-BCE575F09742}"/>
              </a:ext>
            </a:extLst>
          </p:cNvPr>
          <p:cNvSpPr/>
          <p:nvPr/>
        </p:nvSpPr>
        <p:spPr>
          <a:xfrm>
            <a:off x="8189063" y="4305332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xagon 14">
            <a:extLst>
              <a:ext uri="{FF2B5EF4-FFF2-40B4-BE49-F238E27FC236}">
                <a16:creationId xmlns="" xmlns:a16="http://schemas.microsoft.com/office/drawing/2014/main" id="{CD3F03EA-6298-4422-9930-BDCC70AD08AC}"/>
              </a:ext>
            </a:extLst>
          </p:cNvPr>
          <p:cNvSpPr/>
          <p:nvPr/>
        </p:nvSpPr>
        <p:spPr>
          <a:xfrm>
            <a:off x="6039565" y="4304349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xagon 15">
            <a:extLst>
              <a:ext uri="{FF2B5EF4-FFF2-40B4-BE49-F238E27FC236}">
                <a16:creationId xmlns="" xmlns:a16="http://schemas.microsoft.com/office/drawing/2014/main" id="{FF0A2AC3-9629-49C1-9503-CC09BC3FC085}"/>
              </a:ext>
            </a:extLst>
          </p:cNvPr>
          <p:cNvSpPr/>
          <p:nvPr/>
        </p:nvSpPr>
        <p:spPr>
          <a:xfrm>
            <a:off x="4964816" y="3621181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xagon 16">
            <a:extLst>
              <a:ext uri="{FF2B5EF4-FFF2-40B4-BE49-F238E27FC236}">
                <a16:creationId xmlns="" xmlns:a16="http://schemas.microsoft.com/office/drawing/2014/main" id="{56A3170C-3051-485B-A9B2-40BBD316BC2E}"/>
              </a:ext>
            </a:extLst>
          </p:cNvPr>
          <p:cNvSpPr/>
          <p:nvPr/>
        </p:nvSpPr>
        <p:spPr>
          <a:xfrm>
            <a:off x="3919571" y="2976942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5400">
            <a:solidFill>
              <a:srgbClr val="FFF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Hexagon 17">
            <a:extLst>
              <a:ext uri="{FF2B5EF4-FFF2-40B4-BE49-F238E27FC236}">
                <a16:creationId xmlns="" xmlns:a16="http://schemas.microsoft.com/office/drawing/2014/main" id="{DA12B155-8FB6-4976-B6B5-D281A20EDEFD}"/>
              </a:ext>
            </a:extLst>
          </p:cNvPr>
          <p:cNvSpPr/>
          <p:nvPr/>
        </p:nvSpPr>
        <p:spPr>
          <a:xfrm>
            <a:off x="3919571" y="1716749"/>
            <a:ext cx="1416784" cy="1268894"/>
          </a:xfrm>
          <a:prstGeom prst="hexagon">
            <a:avLst>
              <a:gd name="adj" fmla="val 26207"/>
              <a:gd name="vf" fmla="val 11547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-1002890" y="-1710813"/>
            <a:ext cx="14777884" cy="412955"/>
          </a:xfrm>
          <a:prstGeom prst="ellipse">
            <a:avLst/>
          </a:prstGeom>
          <a:gradFill>
            <a:gsLst>
              <a:gs pos="11000">
                <a:srgbClr val="103154">
                  <a:lumMod val="64000"/>
                  <a:lumOff val="36000"/>
                </a:srgbClr>
              </a:gs>
              <a:gs pos="24000">
                <a:srgbClr val="103154">
                  <a:alpha val="75000"/>
                  <a:lumMod val="62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8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6 4.44444E-6 L -0.00599 1.445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7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43</Words>
  <Application>Microsoft Office PowerPoint</Application>
  <PresentationFormat>Widescreen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PC1</cp:lastModifiedBy>
  <cp:revision>9</cp:revision>
  <dcterms:created xsi:type="dcterms:W3CDTF">2021-10-07T21:37:21Z</dcterms:created>
  <dcterms:modified xsi:type="dcterms:W3CDTF">2021-10-09T03:30:24Z</dcterms:modified>
</cp:coreProperties>
</file>