
<file path=[Content_Types].xml><?xml version="1.0" encoding="utf-8"?>
<Types xmlns="http://schemas.openxmlformats.org/package/2006/content-types">
  <Default Extension="mp3" ContentType="audio/mpeg"/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  <p:sldMasterId id="2147483663" r:id="rId6"/>
  </p:sldMasterIdLst>
  <p:sldIdLst>
    <p:sldId id="263" r:id="rId7"/>
    <p:sldId id="256" r:id="rId8"/>
    <p:sldId id="266" r:id="rId9"/>
    <p:sldId id="403" r:id="rId10"/>
    <p:sldId id="265" r:id="rId11"/>
    <p:sldId id="267" r:id="rId12"/>
    <p:sldId id="268" r:id="rId13"/>
    <p:sldId id="462" r:id="rId14"/>
    <p:sldId id="269" r:id="rId15"/>
    <p:sldId id="270" r:id="rId16"/>
    <p:sldId id="271" r:id="rId17"/>
    <p:sldId id="463" r:id="rId18"/>
    <p:sldId id="272" r:id="rId19"/>
    <p:sldId id="273" r:id="rId20"/>
    <p:sldId id="274" r:id="rId21"/>
    <p:sldId id="464" r:id="rId22"/>
    <p:sldId id="275" r:id="rId23"/>
    <p:sldId id="276" r:id="rId24"/>
    <p:sldId id="277" r:id="rId25"/>
    <p:sldId id="465" r:id="rId26"/>
    <p:sldId id="278" r:id="rId27"/>
    <p:sldId id="279" r:id="rId28"/>
    <p:sldId id="280" r:id="rId29"/>
    <p:sldId id="476" r:id="rId30"/>
    <p:sldId id="281" r:id="rId31"/>
    <p:sldId id="282" r:id="rId32"/>
    <p:sldId id="283" r:id="rId33"/>
    <p:sldId id="466" r:id="rId34"/>
    <p:sldId id="284" r:id="rId35"/>
    <p:sldId id="285" r:id="rId36"/>
    <p:sldId id="286" r:id="rId37"/>
    <p:sldId id="467" r:id="rId38"/>
    <p:sldId id="287" r:id="rId39"/>
    <p:sldId id="288" r:id="rId40"/>
    <p:sldId id="289" r:id="rId41"/>
    <p:sldId id="468" r:id="rId42"/>
    <p:sldId id="290" r:id="rId43"/>
    <p:sldId id="291" r:id="rId44"/>
    <p:sldId id="292" r:id="rId45"/>
    <p:sldId id="469" r:id="rId46"/>
    <p:sldId id="293" r:id="rId47"/>
    <p:sldId id="294" r:id="rId48"/>
    <p:sldId id="295" r:id="rId49"/>
    <p:sldId id="470" r:id="rId50"/>
    <p:sldId id="296" r:id="rId51"/>
    <p:sldId id="297" r:id="rId52"/>
    <p:sldId id="298" r:id="rId53"/>
    <p:sldId id="473" r:id="rId54"/>
    <p:sldId id="299" r:id="rId55"/>
    <p:sldId id="300" r:id="rId56"/>
    <p:sldId id="301" r:id="rId57"/>
    <p:sldId id="474" r:id="rId58"/>
    <p:sldId id="302" r:id="rId59"/>
    <p:sldId id="303" r:id="rId60"/>
    <p:sldId id="304" r:id="rId61"/>
    <p:sldId id="475" r:id="rId62"/>
    <p:sldId id="257" r:id="rId63"/>
    <p:sldId id="260" r:id="rId64"/>
    <p:sldId id="402" r:id="rId6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utorial" id="{34F5036B-2A17-44B4-967C-9CFBF572ECB7}">
          <p14:sldIdLst/>
        </p14:section>
        <p14:section name="Intro" id="{998FE7C4-4244-4827-80FD-14ED3A7FFE39}">
          <p14:sldIdLst>
            <p14:sldId id="263"/>
          </p14:sldIdLst>
        </p14:section>
        <p14:section name="Question 1" id="{0C2AD059-8FD0-444E-9A76-743293FB6357}">
          <p14:sldIdLst>
            <p14:sldId id="256"/>
            <p14:sldId id="266"/>
            <p14:sldId id="403"/>
            <p14:sldId id="265"/>
          </p14:sldIdLst>
        </p14:section>
        <p14:section name="Question 2" id="{F94C211B-F952-4378-80A7-4AE06B71B36D}">
          <p14:sldIdLst>
            <p14:sldId id="267"/>
            <p14:sldId id="268"/>
            <p14:sldId id="462"/>
            <p14:sldId id="269"/>
          </p14:sldIdLst>
        </p14:section>
        <p14:section name="Question 3" id="{11555149-3731-4EC6-94D4-9A9D7B58E4D1}">
          <p14:sldIdLst>
            <p14:sldId id="270"/>
            <p14:sldId id="271"/>
            <p14:sldId id="463"/>
            <p14:sldId id="272"/>
          </p14:sldIdLst>
        </p14:section>
        <p14:section name="Question 4" id="{8BEBECA6-727E-4580-8617-2413B74FC396}">
          <p14:sldIdLst>
            <p14:sldId id="273"/>
            <p14:sldId id="274"/>
            <p14:sldId id="464"/>
            <p14:sldId id="275"/>
          </p14:sldIdLst>
        </p14:section>
        <p14:section name="Question 5" id="{53CBBEB1-45B2-4961-BD7C-6726A4E30DC0}">
          <p14:sldIdLst>
            <p14:sldId id="276"/>
            <p14:sldId id="277"/>
            <p14:sldId id="465"/>
            <p14:sldId id="278"/>
          </p14:sldIdLst>
        </p14:section>
        <p14:section name="Question 6" id="{194A2F3A-854B-4678-A12C-25D93C1D400A}">
          <p14:sldIdLst>
            <p14:sldId id="279"/>
            <p14:sldId id="280"/>
            <p14:sldId id="476"/>
            <p14:sldId id="281"/>
          </p14:sldIdLst>
        </p14:section>
        <p14:section name="Question 7" id="{DA2C8177-AA9A-48CF-8633-1D1FA59D3741}">
          <p14:sldIdLst>
            <p14:sldId id="282"/>
            <p14:sldId id="283"/>
            <p14:sldId id="466"/>
            <p14:sldId id="284"/>
          </p14:sldIdLst>
        </p14:section>
        <p14:section name="Question 8" id="{CE35DB9C-CC45-4C4C-8D0B-C2E6435FE9E8}">
          <p14:sldIdLst>
            <p14:sldId id="285"/>
            <p14:sldId id="286"/>
            <p14:sldId id="467"/>
            <p14:sldId id="287"/>
          </p14:sldIdLst>
        </p14:section>
        <p14:section name="Question 9" id="{A944923D-42D8-4691-A1D6-AF7E7EBE7B58}">
          <p14:sldIdLst>
            <p14:sldId id="288"/>
            <p14:sldId id="289"/>
            <p14:sldId id="468"/>
            <p14:sldId id="290"/>
          </p14:sldIdLst>
        </p14:section>
        <p14:section name="Question 10" id="{7B7E7B87-1D2A-4E32-9251-08C52209F17A}">
          <p14:sldIdLst>
            <p14:sldId id="291"/>
            <p14:sldId id="292"/>
            <p14:sldId id="469"/>
            <p14:sldId id="293"/>
          </p14:sldIdLst>
        </p14:section>
        <p14:section name="Question 11" id="{7B485E14-B764-48EE-AD11-FA313A0F9BFC}">
          <p14:sldIdLst>
            <p14:sldId id="294"/>
            <p14:sldId id="295"/>
            <p14:sldId id="470"/>
            <p14:sldId id="296"/>
          </p14:sldIdLst>
        </p14:section>
        <p14:section name="Question 12" id="{506158D8-BE8A-49BB-B0BE-28B925B1192C}">
          <p14:sldIdLst>
            <p14:sldId id="297"/>
            <p14:sldId id="298"/>
            <p14:sldId id="473"/>
            <p14:sldId id="299"/>
          </p14:sldIdLst>
        </p14:section>
        <p14:section name="Question 13" id="{6B380445-9425-420B-96E0-ACD2CC33EF86}">
          <p14:sldIdLst>
            <p14:sldId id="300"/>
            <p14:sldId id="301"/>
            <p14:sldId id="474"/>
            <p14:sldId id="302"/>
          </p14:sldIdLst>
        </p14:section>
        <p14:section name="Question 14" id="{881FA485-B048-4732-9D9A-6F04F5046E4D}">
          <p14:sldIdLst>
            <p14:sldId id="303"/>
            <p14:sldId id="304"/>
            <p14:sldId id="475"/>
          </p14:sldIdLst>
        </p14:section>
        <p14:section name="More" id="{30FBF9DB-43B1-4F8F-8BFD-79C749845BDF}">
          <p14:sldIdLst>
            <p14:sldId id="257"/>
            <p14:sldId id="260"/>
          </p14:sldIdLst>
        </p14:section>
        <p14:section name="SlideLizard" id="{B414D5CB-89DB-0C4B-AADE-E50DC8C252D8}">
          <p14:sldIdLst>
            <p14:sldId id="4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8008"/>
    <a:srgbClr val="080E1A"/>
    <a:srgbClr val="ECBD43"/>
    <a:srgbClr val="FDC643"/>
    <a:srgbClr val="356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981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534" y="6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61" Type="http://schemas.openxmlformats.org/officeDocument/2006/relationships/slide" Target="slides/slide5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tableStyles" Target="tableStyles.xml"/><Relationship Id="rId77" Type="http://schemas.microsoft.com/office/2016/11/relationships/changesInfo" Target="changesInfos/changesInfo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na Gumpelmeyer" userId="45e238fb-232b-45ab-b38f-a2e16325817a" providerId="ADAL" clId="{4E477C92-17AB-E745-9423-9EDF0687D7DC}"/>
    <pc:docChg chg="delSld modSection">
      <pc:chgData name="Johanna Gumpelmeyer" userId="45e238fb-232b-45ab-b38f-a2e16325817a" providerId="ADAL" clId="{4E477C92-17AB-E745-9423-9EDF0687D7DC}" dt="2022-01-07T12:26:17.449" v="0" actId="2696"/>
      <pc:docMkLst>
        <pc:docMk/>
      </pc:docMkLst>
      <pc:sldChg chg="del">
        <pc:chgData name="Johanna Gumpelmeyer" userId="45e238fb-232b-45ab-b38f-a2e16325817a" providerId="ADAL" clId="{4E477C92-17AB-E745-9423-9EDF0687D7DC}" dt="2022-01-07T12:26:17.449" v="0" actId="2696"/>
        <pc:sldMkLst>
          <pc:docMk/>
          <pc:sldMk cId="3490040762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E40F0A-CA60-4B85-B9D5-F51CCD21B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D9573B9-9648-426C-A1CA-EFCF7E5DDC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4D7147-E393-4FF1-84F7-BE2C9C240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23.05.2022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E9E79D2-D47A-4B8C-AF14-50F5C0D4B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21F92C-E151-4886-ADC3-D2F0B4CA7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48995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E158FA-9462-4B11-9BBC-5A397833B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6B70C7-2991-4E5A-BEE5-153DF49FB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51DF9C-A3CF-4902-9D08-A9D00D05C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23.05.2022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BA2FBF-0F1F-492F-991A-EBB74AAD8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F5101AF-0122-4521-83D9-72169DEF5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05782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CC1C82-651B-484B-999C-617A8C478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2A25B5D-19FE-45FB-8AE1-A791E959B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6F1E635-82F1-4C47-9DCA-FCC8FB7AD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23.05.2022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DF1A0F6-54BC-4A22-B53C-39B9A25EF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637EB1-BEAC-4B25-8305-6449B1427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133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3E5E42-9FB1-446D-B9E9-D27F657D7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351593C-7390-4DF3-A99A-355053796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F1E6B09-6251-48A7-A878-45D2760D26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3E566C6-62A6-46D9-ACBD-282FBB291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23.05.2022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EEAF35F-E819-4AB4-8FF5-1FF52B639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0D57C17-6E8E-470D-9573-C6DE3195F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477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63FD79-9555-417F-86A6-978B1B9F1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245A696-4F53-47C3-BCA4-90CFC500F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67FEDD7-040E-4EDC-ABF1-BF9E8CC54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7FD5EA6-A546-4B0F-8596-4BF9A2C4A2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3EE3323-65E0-4540-8D34-E0C0307DC2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92B4223-DDE0-4BE6-9B90-23CB70AC0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23.05.2022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62D05B7-BC5C-4FFF-9F40-F5DF29ED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EB32C7F-28CB-42A0-B20A-F40693F7A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2440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3E2B99-741C-48A8-8E58-902ABCC25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9A63CA-6B7D-483E-9F49-8B14F66A6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23.05.2022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4685A2C-C38E-4AB5-A7F7-7BE7B3AE7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B280966-6384-49A5-9AED-E88D1BE7E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26783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91284AF-5B3B-44BF-BF76-1B4A1A38F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23.05.2022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D00718F-2A17-41E8-A27B-B8234DA0C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24F0EC0-19A0-4307-A8A4-80AF108E1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66131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1A4C3-782E-4CC0-A711-06A9D8F57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0D6914-DA57-4C20-B9AF-856222236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AD126A2-9A18-4AB9-923C-73C486DDA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43C310B-0324-4F9C-AADA-9DA2C4E2E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23.05.2022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5DEC1F9-6D7F-436E-9DFF-5DFF70294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EDA25C2-8C1C-4D1C-A4F0-24D46B1C5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43447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8CA5EA-E338-498B-AF7A-B45CCD521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A77D26C-FB79-443F-BABE-7097A6D08A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6260DA0-4A07-4FF1-AE22-2A48A360BC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493A49D-A289-4D95-BA26-A7824E055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23.05.2022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4F50531-B3F1-439A-BD0E-CC28C7497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FAE9095-B7D3-4AA7-9F13-FDECB4818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3813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D9E16F-A854-4517-B3A0-E8E9AB442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A3E9848-0A69-450F-A620-3DF902B1D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FE4DF86-CE58-4FDA-A23D-ABCF4457B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23.05.2022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AC1661-75CA-4953-A2A5-31C3B786E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1E0D62-1379-4DA4-A6EB-97727ED8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28443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32CD6A4-D367-42C9-8114-77A00BCD01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6B18D1-37D0-4ABE-823A-2A7B87E5D4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CF97D1-5572-4E0B-8D43-BC16B377C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23.05.2022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5D9AA64-A950-417A-80E9-D9BA02FE2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72D132-F4CC-4F67-BCF2-C4ABBE315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71840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with Text colorful">
    <p:bg>
      <p:bgPr>
        <a:gradFill>
          <a:gsLst>
            <a:gs pos="0">
              <a:srgbClr val="693AB7"/>
            </a:gs>
            <a:gs pos="100000">
              <a:srgbClr val="A44273"/>
            </a:gs>
          </a:gsLst>
          <a:lin ang="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F482595-4C4F-475E-8095-FC4BA5F41F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33375" y="547687"/>
            <a:ext cx="5610225" cy="5762626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FDD6A5D-9EDC-48B1-89B2-11E454B63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48402" y="1490663"/>
            <a:ext cx="5610223" cy="481965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0883CEC-7BC4-4383-83C7-D1C819470D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8399" y="547687"/>
            <a:ext cx="5610225" cy="728661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bearbeiten--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159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76403C-6719-4FB4-9A5D-D9C38AFC7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23.05.2022</a:t>
            </a:fld>
            <a:endParaRPr lang="de-A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D7E655-A3B4-4749-9B4A-81794E7E6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CF085-23D1-4B88-B88F-A40E60946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6837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5E8E0-AB83-4415-999B-83DF077023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E4CA7D-D9EE-4A3F-9135-9500CAE9EA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E4617-7532-476A-9851-FA29ADDB2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B208D-BB91-4A35-BED0-7942371A61B0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FFCA0-D27E-4C9E-9CE3-1FE610662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1FB12-A0BB-4B3F-BF6A-366FC47C0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8AD-313F-45EA-9A4F-4C1EE4766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33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64A61-F763-4EC4-87BD-C5C189CAA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80C0D-3A2D-4A56-A17A-669464B13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1E47A-9D48-48F5-9920-C84965102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B208D-BB91-4A35-BED0-7942371A61B0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1C288-4FEA-4C10-B41F-427524C10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CA98-67FA-4C22-80AC-80FB8B02A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8AD-313F-45EA-9A4F-4C1EE4766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487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C7B7E-61ED-4EB7-A788-BD33D3538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CA164E-8A54-46E9-BF0E-9BC9670A7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BF0AD-1843-44C4-A5F9-24E53167A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B208D-BB91-4A35-BED0-7942371A61B0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C3983-5117-4F45-BAF8-0BB064567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F5523-F168-449A-B791-E1546E63D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8AD-313F-45EA-9A4F-4C1EE4766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37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E8E02-0A5C-4CFC-B364-FC3FE6FD4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CF334-D6CB-4191-81EF-1E336E2FF5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9696D5-CB87-44AF-ADED-AEBD601AC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2464B7-3214-42B8-9ED7-B51D1D8A9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B208D-BB91-4A35-BED0-7942371A61B0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D9F02A-E2BE-4B1B-A3EF-E43624950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7D7112-2029-4788-9BB2-01E982489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8AD-313F-45EA-9A4F-4C1EE4766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3478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F875E-B377-4983-ACF8-C9C118466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4D8FF2-7D1F-41E3-9E28-22628F2A6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F410D6-B96C-4C7C-8760-EE9BE7ACA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F5F4BA-3EFE-4058-898D-CBAFF4425E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39DF25-4F00-4F13-9A86-5319C4E681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05BFF3-111C-4D45-829B-F8AFB74D8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B208D-BB91-4A35-BED0-7942371A61B0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BFB47-AEA1-49F1-86F7-D23990996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AA0410-1B51-4211-BC61-B4AF874C9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8AD-313F-45EA-9A4F-4C1EE4766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493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4DC0A-CFB6-462D-9704-CF408F847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03464-753E-4AE2-8657-904FD3AD3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B208D-BB91-4A35-BED0-7942371A61B0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3F33CC-F8CD-488D-AD31-5AD2D5580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EC949C-D202-4679-8AB2-F7226C82E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8AD-313F-45EA-9A4F-4C1EE4766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7644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31E78C-F62B-41CC-A52D-0C2C392DB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B208D-BB91-4A35-BED0-7942371A61B0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84DB24-C363-4FAB-825B-7BB169253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910F6-95FB-4C78-A5D5-43F11BBA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8AD-313F-45EA-9A4F-4C1EE4766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56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698CF-F73D-45FF-83BE-BCC423F8C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353A3-AA99-40C3-B425-0A092D6CA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017AA-C412-4857-979A-27EABF00A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92ABF1-F9CD-44C0-99FD-0AD149163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B208D-BB91-4A35-BED0-7942371A61B0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DA5B26-E244-4C86-B6CE-34D22A38F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8AC3B-FFEE-49BC-9C14-D396B833C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8AD-313F-45EA-9A4F-4C1EE4766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3306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3CA85-8B21-4BAA-937E-8CF869C64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18F7E-D5E9-42EE-B157-8D4350B6EB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AC4AF-4066-4DE6-9F07-EE7635822D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39B61-B5E1-4F66-80BA-1023823C4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B208D-BB91-4A35-BED0-7942371A61B0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E1FB8A-19E7-4E7D-BEB8-35790901F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30794E-DC0E-45F6-957B-C26295DB6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8AD-313F-45EA-9A4F-4C1EE4766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374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A97BA-0649-48B3-817A-A2E79395F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B52924-6AC2-4533-903E-7B86C9155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F9AFCC-F044-4B48-8417-F5816243D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B208D-BB91-4A35-BED0-7942371A61B0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8A346-8E56-45DF-9B47-D8C02E4E2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416F9-6C0F-4728-80FF-C3B424293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8AD-313F-45EA-9A4F-4C1EE4766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7425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E2B239-5E36-432D-B173-BA05247A73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55F20-8811-4BE8-840E-CA4A9D4D5D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99C84-556A-4C22-B122-5F630875E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B208D-BB91-4A35-BED0-7942371A61B0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ADEE6-6C7C-4853-B0D4-4A2A00F4A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D247C-1310-4482-ADD7-B31FA615C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8AD-313F-45EA-9A4F-4C1EE4766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68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DC0CBFB-787F-4339-B7CB-7924570FD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ACF4F62-C072-4F38-8D90-2154F1632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7988C6-28B8-4EC4-BC7B-4038E30AF0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4CAB1-7F70-4FAA-83BB-7E489C0BCEFD}" type="datetimeFigureOut">
              <a:rPr lang="de-AT" smtClean="0"/>
              <a:t>23.05.2022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FFB9B2-31F8-44F6-8C95-30C9D5DF99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F1DB94-9BD4-4088-92F7-61F9AB6410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6379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DCADBB-E123-46D8-B59D-F7BA1F088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F9D9AE-CECF-4D09-9E12-7A3FC83D1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AF7F8-4630-4B4E-9734-AA3C7E47D6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4CAB1-7F70-4FAA-83BB-7E489C0BCEFD}" type="datetimeFigureOut">
              <a:rPr lang="de-AT" smtClean="0"/>
              <a:t>23.05.2022</a:t>
            </a:fld>
            <a:endParaRPr lang="de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96DF4-C95A-45C5-BBAA-61B0355D29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E38E0-5F81-4C9A-830A-9C2966A41D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21692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0E12DC-3EE3-417B-A9BF-B358B7BFA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2DC154-576B-49CD-95CB-F34F8BBC1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9A9D4C-CBB2-4632-94EC-DAECDB31B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B208D-BB91-4A35-BED0-7942371A61B0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9EE39-9875-49CD-B947-68DBCFC97D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06C57C-10BB-4CAF-A4FA-31D204697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F88AD-313F-45EA-9A4F-4C1EE4766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57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.mp3"/><Relationship Id="rId7" Type="http://schemas.openxmlformats.org/officeDocument/2006/relationships/image" Target="../media/image3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2" Type="http://schemas.microsoft.com/office/2007/relationships/media" Target="../media/media2.mp3"/><Relationship Id="rId1" Type="http://schemas.openxmlformats.org/officeDocument/2006/relationships/tags" Target="../tags/tag2.xml"/><Relationship Id="rId6" Type="http://schemas.microsoft.com/office/2007/relationships/media" Target="../media/media4.mp3"/><Relationship Id="rId11" Type="http://schemas.openxmlformats.org/officeDocument/2006/relationships/image" Target="../media/image4.png"/><Relationship Id="rId5" Type="http://schemas.microsoft.com/office/2007/relationships/media" Target="../media/media3.wav"/><Relationship Id="rId10" Type="http://schemas.openxmlformats.org/officeDocument/2006/relationships/image" Target="../media/image2.png"/><Relationship Id="rId4" Type="http://schemas.openxmlformats.org/officeDocument/2006/relationships/audio" Target="NULL" TargetMode="External"/><Relationship Id="rId9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5.mp3"/><Relationship Id="rId7" Type="http://schemas.openxmlformats.org/officeDocument/2006/relationships/image" Target="../media/image3.png"/><Relationship Id="rId2" Type="http://schemas.microsoft.com/office/2007/relationships/media" Target="../media/media5.mp3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5.tm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7" Type="http://schemas.openxmlformats.org/officeDocument/2006/relationships/image" Target="../media/image4.png"/><Relationship Id="rId2" Type="http://schemas.microsoft.com/office/2007/relationships/media" Target="../media/media6.mp3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12" Type="http://schemas.openxmlformats.org/officeDocument/2006/relationships/image" Target="../media/image4.png"/><Relationship Id="rId2" Type="http://schemas.microsoft.com/office/2007/relationships/media" Target="../media/media2.mp3"/><Relationship Id="rId1" Type="http://schemas.openxmlformats.org/officeDocument/2006/relationships/tags" Target="../tags/tag6.xml"/><Relationship Id="rId6" Type="http://schemas.microsoft.com/office/2007/relationships/media" Target="../media/media4.mp3"/><Relationship Id="rId11" Type="http://schemas.openxmlformats.org/officeDocument/2006/relationships/image" Target="../media/image3.png"/><Relationship Id="rId5" Type="http://schemas.microsoft.com/office/2007/relationships/media" Target="../media/media3.wav"/><Relationship Id="rId10" Type="http://schemas.openxmlformats.org/officeDocument/2006/relationships/image" Target="../media/image2.png"/><Relationship Id="rId4" Type="http://schemas.openxmlformats.org/officeDocument/2006/relationships/audio" Target="NULL" TargetMode="External"/><Relationship Id="rId9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5.mp3"/><Relationship Id="rId7" Type="http://schemas.openxmlformats.org/officeDocument/2006/relationships/image" Target="../media/image3.png"/><Relationship Id="rId2" Type="http://schemas.microsoft.com/office/2007/relationships/media" Target="../media/media5.mp3"/><Relationship Id="rId1" Type="http://schemas.openxmlformats.org/officeDocument/2006/relationships/tags" Target="../tags/tag7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6.tm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7" Type="http://schemas.openxmlformats.org/officeDocument/2006/relationships/image" Target="../media/image4.png"/><Relationship Id="rId2" Type="http://schemas.microsoft.com/office/2007/relationships/media" Target="../media/media6.mp3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12" Type="http://schemas.openxmlformats.org/officeDocument/2006/relationships/image" Target="../media/image4.png"/><Relationship Id="rId2" Type="http://schemas.microsoft.com/office/2007/relationships/media" Target="../media/media2.mp3"/><Relationship Id="rId1" Type="http://schemas.openxmlformats.org/officeDocument/2006/relationships/tags" Target="../tags/tag10.xml"/><Relationship Id="rId6" Type="http://schemas.microsoft.com/office/2007/relationships/media" Target="../media/media4.mp3"/><Relationship Id="rId11" Type="http://schemas.openxmlformats.org/officeDocument/2006/relationships/image" Target="../media/image3.png"/><Relationship Id="rId5" Type="http://schemas.microsoft.com/office/2007/relationships/media" Target="../media/media3.wav"/><Relationship Id="rId10" Type="http://schemas.openxmlformats.org/officeDocument/2006/relationships/image" Target="../media/image2.png"/><Relationship Id="rId4" Type="http://schemas.openxmlformats.org/officeDocument/2006/relationships/audio" Target="NULL" TargetMode="External"/><Relationship Id="rId9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5.mp3"/><Relationship Id="rId7" Type="http://schemas.openxmlformats.org/officeDocument/2006/relationships/image" Target="../media/image3.png"/><Relationship Id="rId2" Type="http://schemas.microsoft.com/office/2007/relationships/media" Target="../media/media5.mp3"/><Relationship Id="rId1" Type="http://schemas.openxmlformats.org/officeDocument/2006/relationships/tags" Target="../tags/tag1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5" Type="http://schemas.openxmlformats.org/officeDocument/2006/relationships/image" Target="../media/image6.tm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7" Type="http://schemas.openxmlformats.org/officeDocument/2006/relationships/image" Target="../media/image4.png"/><Relationship Id="rId2" Type="http://schemas.microsoft.com/office/2007/relationships/media" Target="../media/media6.mp3"/><Relationship Id="rId1" Type="http://schemas.openxmlformats.org/officeDocument/2006/relationships/tags" Target="../tags/tag13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12" Type="http://schemas.openxmlformats.org/officeDocument/2006/relationships/image" Target="../media/image4.png"/><Relationship Id="rId2" Type="http://schemas.microsoft.com/office/2007/relationships/media" Target="../media/media2.mp3"/><Relationship Id="rId1" Type="http://schemas.openxmlformats.org/officeDocument/2006/relationships/tags" Target="../tags/tag14.xml"/><Relationship Id="rId6" Type="http://schemas.microsoft.com/office/2007/relationships/media" Target="../media/media4.mp3"/><Relationship Id="rId11" Type="http://schemas.openxmlformats.org/officeDocument/2006/relationships/image" Target="../media/image3.png"/><Relationship Id="rId5" Type="http://schemas.microsoft.com/office/2007/relationships/media" Target="../media/media3.wav"/><Relationship Id="rId10" Type="http://schemas.openxmlformats.org/officeDocument/2006/relationships/image" Target="../media/image2.png"/><Relationship Id="rId4" Type="http://schemas.openxmlformats.org/officeDocument/2006/relationships/audio" Target="NULL" TargetMode="External"/><Relationship Id="rId9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5.mp3"/><Relationship Id="rId7" Type="http://schemas.openxmlformats.org/officeDocument/2006/relationships/image" Target="../media/image3.png"/><Relationship Id="rId2" Type="http://schemas.microsoft.com/office/2007/relationships/media" Target="../media/media5.mp3"/><Relationship Id="rId1" Type="http://schemas.openxmlformats.org/officeDocument/2006/relationships/tags" Target="../tags/tag15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5" Type="http://schemas.openxmlformats.org/officeDocument/2006/relationships/image" Target="../media/image6.tmp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7" Type="http://schemas.openxmlformats.org/officeDocument/2006/relationships/image" Target="../media/image4.png"/><Relationship Id="rId2" Type="http://schemas.microsoft.com/office/2007/relationships/media" Target="../media/media6.mp3"/><Relationship Id="rId1" Type="http://schemas.openxmlformats.org/officeDocument/2006/relationships/tags" Target="../tags/tag17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12" Type="http://schemas.openxmlformats.org/officeDocument/2006/relationships/image" Target="../media/image4.png"/><Relationship Id="rId2" Type="http://schemas.microsoft.com/office/2007/relationships/media" Target="../media/media2.mp3"/><Relationship Id="rId1" Type="http://schemas.openxmlformats.org/officeDocument/2006/relationships/tags" Target="../tags/tag18.xml"/><Relationship Id="rId6" Type="http://schemas.microsoft.com/office/2007/relationships/media" Target="../media/media4.mp3"/><Relationship Id="rId11" Type="http://schemas.openxmlformats.org/officeDocument/2006/relationships/image" Target="../media/image3.png"/><Relationship Id="rId5" Type="http://schemas.microsoft.com/office/2007/relationships/media" Target="../media/media3.wav"/><Relationship Id="rId10" Type="http://schemas.openxmlformats.org/officeDocument/2006/relationships/image" Target="../media/image2.png"/><Relationship Id="rId4" Type="http://schemas.openxmlformats.org/officeDocument/2006/relationships/audio" Target="NULL" TargetMode="External"/><Relationship Id="rId9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5.mp3"/><Relationship Id="rId7" Type="http://schemas.openxmlformats.org/officeDocument/2006/relationships/image" Target="../media/image3.png"/><Relationship Id="rId2" Type="http://schemas.microsoft.com/office/2007/relationships/media" Target="../media/media5.mp3"/><Relationship Id="rId1" Type="http://schemas.openxmlformats.org/officeDocument/2006/relationships/tags" Target="../tags/tag19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5" Type="http://schemas.openxmlformats.org/officeDocument/2006/relationships/image" Target="../media/image6.tmp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7" Type="http://schemas.openxmlformats.org/officeDocument/2006/relationships/image" Target="../media/image4.png"/><Relationship Id="rId2" Type="http://schemas.microsoft.com/office/2007/relationships/media" Target="../media/media6.mp3"/><Relationship Id="rId1" Type="http://schemas.openxmlformats.org/officeDocument/2006/relationships/tags" Target="../tags/tag2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12" Type="http://schemas.openxmlformats.org/officeDocument/2006/relationships/image" Target="../media/image4.png"/><Relationship Id="rId2" Type="http://schemas.microsoft.com/office/2007/relationships/media" Target="../media/media2.mp3"/><Relationship Id="rId1" Type="http://schemas.openxmlformats.org/officeDocument/2006/relationships/tags" Target="../tags/tag22.xml"/><Relationship Id="rId6" Type="http://schemas.microsoft.com/office/2007/relationships/media" Target="../media/media4.mp3"/><Relationship Id="rId11" Type="http://schemas.openxmlformats.org/officeDocument/2006/relationships/image" Target="../media/image3.png"/><Relationship Id="rId5" Type="http://schemas.microsoft.com/office/2007/relationships/media" Target="../media/media3.wav"/><Relationship Id="rId10" Type="http://schemas.openxmlformats.org/officeDocument/2006/relationships/image" Target="../media/image2.png"/><Relationship Id="rId4" Type="http://schemas.openxmlformats.org/officeDocument/2006/relationships/audio" Target="NULL" TargetMode="External"/><Relationship Id="rId9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5.mp3"/><Relationship Id="rId7" Type="http://schemas.openxmlformats.org/officeDocument/2006/relationships/image" Target="../media/image3.png"/><Relationship Id="rId2" Type="http://schemas.microsoft.com/office/2007/relationships/media" Target="../media/media5.mp3"/><Relationship Id="rId1" Type="http://schemas.openxmlformats.org/officeDocument/2006/relationships/tags" Target="../tags/tag23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5" Type="http://schemas.openxmlformats.org/officeDocument/2006/relationships/image" Target="../media/image6.tmp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7" Type="http://schemas.openxmlformats.org/officeDocument/2006/relationships/image" Target="../media/image4.png"/><Relationship Id="rId2" Type="http://schemas.microsoft.com/office/2007/relationships/media" Target="../media/media6.mp3"/><Relationship Id="rId1" Type="http://schemas.openxmlformats.org/officeDocument/2006/relationships/tags" Target="../tags/tag25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12" Type="http://schemas.openxmlformats.org/officeDocument/2006/relationships/image" Target="../media/image4.png"/><Relationship Id="rId2" Type="http://schemas.microsoft.com/office/2007/relationships/media" Target="../media/media2.mp3"/><Relationship Id="rId1" Type="http://schemas.openxmlformats.org/officeDocument/2006/relationships/tags" Target="../tags/tag26.xml"/><Relationship Id="rId6" Type="http://schemas.microsoft.com/office/2007/relationships/media" Target="../media/media4.mp3"/><Relationship Id="rId11" Type="http://schemas.openxmlformats.org/officeDocument/2006/relationships/image" Target="../media/image3.png"/><Relationship Id="rId5" Type="http://schemas.microsoft.com/office/2007/relationships/media" Target="../media/media3.wav"/><Relationship Id="rId10" Type="http://schemas.openxmlformats.org/officeDocument/2006/relationships/image" Target="../media/image2.png"/><Relationship Id="rId4" Type="http://schemas.openxmlformats.org/officeDocument/2006/relationships/audio" Target="NULL" TargetMode="External"/><Relationship Id="rId9" Type="http://schemas.openxmlformats.org/officeDocument/2006/relationships/image" Target="../media/image1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5.mp3"/><Relationship Id="rId7" Type="http://schemas.openxmlformats.org/officeDocument/2006/relationships/image" Target="../media/image3.png"/><Relationship Id="rId2" Type="http://schemas.microsoft.com/office/2007/relationships/media" Target="../media/media5.mp3"/><Relationship Id="rId1" Type="http://schemas.openxmlformats.org/officeDocument/2006/relationships/tags" Target="../tags/tag27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5" Type="http://schemas.openxmlformats.org/officeDocument/2006/relationships/image" Target="../media/image6.tmp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7" Type="http://schemas.openxmlformats.org/officeDocument/2006/relationships/image" Target="../media/image4.png"/><Relationship Id="rId2" Type="http://schemas.microsoft.com/office/2007/relationships/media" Target="../media/media6.mp3"/><Relationship Id="rId1" Type="http://schemas.openxmlformats.org/officeDocument/2006/relationships/tags" Target="../tags/tag29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12" Type="http://schemas.openxmlformats.org/officeDocument/2006/relationships/image" Target="../media/image4.png"/><Relationship Id="rId2" Type="http://schemas.microsoft.com/office/2007/relationships/media" Target="../media/media2.mp3"/><Relationship Id="rId1" Type="http://schemas.openxmlformats.org/officeDocument/2006/relationships/tags" Target="../tags/tag30.xml"/><Relationship Id="rId6" Type="http://schemas.microsoft.com/office/2007/relationships/media" Target="../media/media4.mp3"/><Relationship Id="rId11" Type="http://schemas.openxmlformats.org/officeDocument/2006/relationships/image" Target="../media/image3.png"/><Relationship Id="rId5" Type="http://schemas.microsoft.com/office/2007/relationships/media" Target="../media/media3.wav"/><Relationship Id="rId10" Type="http://schemas.openxmlformats.org/officeDocument/2006/relationships/image" Target="../media/image2.png"/><Relationship Id="rId4" Type="http://schemas.openxmlformats.org/officeDocument/2006/relationships/audio" Target="NULL" TargetMode="External"/><Relationship Id="rId9" Type="http://schemas.openxmlformats.org/officeDocument/2006/relationships/image" Target="../media/image1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5.mp3"/><Relationship Id="rId7" Type="http://schemas.openxmlformats.org/officeDocument/2006/relationships/image" Target="../media/image3.png"/><Relationship Id="rId2" Type="http://schemas.microsoft.com/office/2007/relationships/media" Target="../media/media5.mp3"/><Relationship Id="rId1" Type="http://schemas.openxmlformats.org/officeDocument/2006/relationships/tags" Target="../tags/tag3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5" Type="http://schemas.openxmlformats.org/officeDocument/2006/relationships/image" Target="../media/image6.tmp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7" Type="http://schemas.openxmlformats.org/officeDocument/2006/relationships/image" Target="../media/image4.png"/><Relationship Id="rId2" Type="http://schemas.microsoft.com/office/2007/relationships/media" Target="../media/media6.mp3"/><Relationship Id="rId1" Type="http://schemas.openxmlformats.org/officeDocument/2006/relationships/tags" Target="../tags/tag33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12" Type="http://schemas.openxmlformats.org/officeDocument/2006/relationships/image" Target="../media/image4.png"/><Relationship Id="rId2" Type="http://schemas.microsoft.com/office/2007/relationships/media" Target="../media/media2.mp3"/><Relationship Id="rId1" Type="http://schemas.openxmlformats.org/officeDocument/2006/relationships/tags" Target="../tags/tag34.xml"/><Relationship Id="rId6" Type="http://schemas.microsoft.com/office/2007/relationships/media" Target="../media/media4.mp3"/><Relationship Id="rId11" Type="http://schemas.openxmlformats.org/officeDocument/2006/relationships/image" Target="../media/image3.png"/><Relationship Id="rId5" Type="http://schemas.microsoft.com/office/2007/relationships/media" Target="../media/media3.wav"/><Relationship Id="rId10" Type="http://schemas.openxmlformats.org/officeDocument/2006/relationships/image" Target="../media/image2.png"/><Relationship Id="rId4" Type="http://schemas.openxmlformats.org/officeDocument/2006/relationships/audio" Target="NULL" TargetMode="External"/><Relationship Id="rId9" Type="http://schemas.openxmlformats.org/officeDocument/2006/relationships/image" Target="../media/image1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5.mp3"/><Relationship Id="rId7" Type="http://schemas.openxmlformats.org/officeDocument/2006/relationships/image" Target="../media/image3.png"/><Relationship Id="rId2" Type="http://schemas.microsoft.com/office/2007/relationships/media" Target="../media/media5.mp3"/><Relationship Id="rId1" Type="http://schemas.openxmlformats.org/officeDocument/2006/relationships/tags" Target="../tags/tag35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Relationship Id="rId5" Type="http://schemas.openxmlformats.org/officeDocument/2006/relationships/image" Target="../media/image6.tmp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7" Type="http://schemas.openxmlformats.org/officeDocument/2006/relationships/image" Target="../media/image4.png"/><Relationship Id="rId2" Type="http://schemas.microsoft.com/office/2007/relationships/media" Target="../media/media6.mp3"/><Relationship Id="rId1" Type="http://schemas.openxmlformats.org/officeDocument/2006/relationships/tags" Target="../tags/tag37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12" Type="http://schemas.openxmlformats.org/officeDocument/2006/relationships/image" Target="../media/image4.png"/><Relationship Id="rId2" Type="http://schemas.microsoft.com/office/2007/relationships/media" Target="../media/media2.mp3"/><Relationship Id="rId1" Type="http://schemas.openxmlformats.org/officeDocument/2006/relationships/tags" Target="../tags/tag38.xml"/><Relationship Id="rId6" Type="http://schemas.microsoft.com/office/2007/relationships/media" Target="../media/media4.mp3"/><Relationship Id="rId11" Type="http://schemas.openxmlformats.org/officeDocument/2006/relationships/image" Target="../media/image3.png"/><Relationship Id="rId5" Type="http://schemas.microsoft.com/office/2007/relationships/media" Target="../media/media3.wav"/><Relationship Id="rId10" Type="http://schemas.openxmlformats.org/officeDocument/2006/relationships/image" Target="../media/image2.png"/><Relationship Id="rId4" Type="http://schemas.openxmlformats.org/officeDocument/2006/relationships/audio" Target="NULL" TargetMode="External"/><Relationship Id="rId9" Type="http://schemas.openxmlformats.org/officeDocument/2006/relationships/image" Target="../media/image1.jp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5.mp3"/><Relationship Id="rId7" Type="http://schemas.openxmlformats.org/officeDocument/2006/relationships/image" Target="../media/image3.png"/><Relationship Id="rId2" Type="http://schemas.microsoft.com/office/2007/relationships/media" Target="../media/media5.mp3"/><Relationship Id="rId1" Type="http://schemas.openxmlformats.org/officeDocument/2006/relationships/tags" Target="../tags/tag39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0.xml"/><Relationship Id="rId5" Type="http://schemas.openxmlformats.org/officeDocument/2006/relationships/image" Target="../media/image6.tmp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7" Type="http://schemas.openxmlformats.org/officeDocument/2006/relationships/image" Target="../media/image4.png"/><Relationship Id="rId2" Type="http://schemas.microsoft.com/office/2007/relationships/media" Target="../media/media6.mp3"/><Relationship Id="rId1" Type="http://schemas.openxmlformats.org/officeDocument/2006/relationships/tags" Target="../tags/tag4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12" Type="http://schemas.openxmlformats.org/officeDocument/2006/relationships/image" Target="../media/image4.png"/><Relationship Id="rId2" Type="http://schemas.microsoft.com/office/2007/relationships/media" Target="../media/media2.mp3"/><Relationship Id="rId1" Type="http://schemas.openxmlformats.org/officeDocument/2006/relationships/tags" Target="../tags/tag42.xml"/><Relationship Id="rId6" Type="http://schemas.microsoft.com/office/2007/relationships/media" Target="../media/media4.mp3"/><Relationship Id="rId11" Type="http://schemas.openxmlformats.org/officeDocument/2006/relationships/image" Target="../media/image3.png"/><Relationship Id="rId5" Type="http://schemas.microsoft.com/office/2007/relationships/media" Target="../media/media3.wav"/><Relationship Id="rId10" Type="http://schemas.openxmlformats.org/officeDocument/2006/relationships/image" Target="../media/image2.png"/><Relationship Id="rId4" Type="http://schemas.openxmlformats.org/officeDocument/2006/relationships/audio" Target="NULL" TargetMode="External"/><Relationship Id="rId9" Type="http://schemas.openxmlformats.org/officeDocument/2006/relationships/image" Target="../media/image1.jp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5.mp3"/><Relationship Id="rId7" Type="http://schemas.openxmlformats.org/officeDocument/2006/relationships/image" Target="../media/image3.png"/><Relationship Id="rId2" Type="http://schemas.microsoft.com/office/2007/relationships/media" Target="../media/media5.mp3"/><Relationship Id="rId1" Type="http://schemas.openxmlformats.org/officeDocument/2006/relationships/tags" Target="../tags/tag43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4.xml"/><Relationship Id="rId5" Type="http://schemas.openxmlformats.org/officeDocument/2006/relationships/image" Target="../media/image6.tmp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7" Type="http://schemas.openxmlformats.org/officeDocument/2006/relationships/image" Target="../media/image4.png"/><Relationship Id="rId2" Type="http://schemas.microsoft.com/office/2007/relationships/media" Target="../media/media6.mp3"/><Relationship Id="rId1" Type="http://schemas.openxmlformats.org/officeDocument/2006/relationships/tags" Target="../tags/tag45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12" Type="http://schemas.openxmlformats.org/officeDocument/2006/relationships/image" Target="../media/image4.png"/><Relationship Id="rId2" Type="http://schemas.microsoft.com/office/2007/relationships/media" Target="../media/media2.mp3"/><Relationship Id="rId1" Type="http://schemas.openxmlformats.org/officeDocument/2006/relationships/tags" Target="../tags/tag46.xml"/><Relationship Id="rId6" Type="http://schemas.microsoft.com/office/2007/relationships/media" Target="../media/media4.mp3"/><Relationship Id="rId11" Type="http://schemas.openxmlformats.org/officeDocument/2006/relationships/image" Target="../media/image3.png"/><Relationship Id="rId5" Type="http://schemas.microsoft.com/office/2007/relationships/media" Target="../media/media3.wav"/><Relationship Id="rId10" Type="http://schemas.openxmlformats.org/officeDocument/2006/relationships/image" Target="../media/image2.png"/><Relationship Id="rId4" Type="http://schemas.openxmlformats.org/officeDocument/2006/relationships/audio" Target="NULL" TargetMode="External"/><Relationship Id="rId9" Type="http://schemas.openxmlformats.org/officeDocument/2006/relationships/image" Target="../media/image1.jp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5.mp3"/><Relationship Id="rId7" Type="http://schemas.openxmlformats.org/officeDocument/2006/relationships/image" Target="../media/image3.png"/><Relationship Id="rId2" Type="http://schemas.microsoft.com/office/2007/relationships/media" Target="../media/media5.mp3"/><Relationship Id="rId1" Type="http://schemas.openxmlformats.org/officeDocument/2006/relationships/tags" Target="../tags/tag47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8.xml"/><Relationship Id="rId5" Type="http://schemas.openxmlformats.org/officeDocument/2006/relationships/image" Target="../media/image6.tmp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7" Type="http://schemas.openxmlformats.org/officeDocument/2006/relationships/image" Target="../media/image4.png"/><Relationship Id="rId2" Type="http://schemas.microsoft.com/office/2007/relationships/media" Target="../media/media6.mp3"/><Relationship Id="rId1" Type="http://schemas.openxmlformats.org/officeDocument/2006/relationships/tags" Target="../tags/tag49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12" Type="http://schemas.openxmlformats.org/officeDocument/2006/relationships/image" Target="../media/image4.png"/><Relationship Id="rId2" Type="http://schemas.microsoft.com/office/2007/relationships/media" Target="../media/media2.mp3"/><Relationship Id="rId1" Type="http://schemas.openxmlformats.org/officeDocument/2006/relationships/tags" Target="../tags/tag50.xml"/><Relationship Id="rId6" Type="http://schemas.microsoft.com/office/2007/relationships/media" Target="../media/media4.mp3"/><Relationship Id="rId11" Type="http://schemas.openxmlformats.org/officeDocument/2006/relationships/image" Target="../media/image3.png"/><Relationship Id="rId5" Type="http://schemas.microsoft.com/office/2007/relationships/media" Target="../media/media3.wav"/><Relationship Id="rId10" Type="http://schemas.openxmlformats.org/officeDocument/2006/relationships/image" Target="../media/image2.png"/><Relationship Id="rId4" Type="http://schemas.openxmlformats.org/officeDocument/2006/relationships/audio" Target="NULL" TargetMode="External"/><Relationship Id="rId9" Type="http://schemas.openxmlformats.org/officeDocument/2006/relationships/image" Target="../media/image1.jp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5.mp3"/><Relationship Id="rId7" Type="http://schemas.openxmlformats.org/officeDocument/2006/relationships/image" Target="../media/image3.png"/><Relationship Id="rId2" Type="http://schemas.microsoft.com/office/2007/relationships/media" Target="../media/media5.mp3"/><Relationship Id="rId1" Type="http://schemas.openxmlformats.org/officeDocument/2006/relationships/tags" Target="../tags/tag5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2.xml"/><Relationship Id="rId5" Type="http://schemas.openxmlformats.org/officeDocument/2006/relationships/image" Target="../media/image6.tmp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7" Type="http://schemas.openxmlformats.org/officeDocument/2006/relationships/image" Target="../media/image4.png"/><Relationship Id="rId2" Type="http://schemas.microsoft.com/office/2007/relationships/media" Target="../media/media6.mp3"/><Relationship Id="rId1" Type="http://schemas.openxmlformats.org/officeDocument/2006/relationships/tags" Target="../tags/tag53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12" Type="http://schemas.openxmlformats.org/officeDocument/2006/relationships/image" Target="../media/image4.png"/><Relationship Id="rId2" Type="http://schemas.microsoft.com/office/2007/relationships/media" Target="../media/media2.mp3"/><Relationship Id="rId1" Type="http://schemas.openxmlformats.org/officeDocument/2006/relationships/tags" Target="../tags/tag54.xml"/><Relationship Id="rId6" Type="http://schemas.microsoft.com/office/2007/relationships/media" Target="../media/media4.mp3"/><Relationship Id="rId11" Type="http://schemas.openxmlformats.org/officeDocument/2006/relationships/image" Target="../media/image3.png"/><Relationship Id="rId5" Type="http://schemas.microsoft.com/office/2007/relationships/media" Target="../media/media3.wav"/><Relationship Id="rId10" Type="http://schemas.openxmlformats.org/officeDocument/2006/relationships/image" Target="../media/image2.png"/><Relationship Id="rId4" Type="http://schemas.openxmlformats.org/officeDocument/2006/relationships/audio" Target="NULL" TargetMode="External"/><Relationship Id="rId9" Type="http://schemas.openxmlformats.org/officeDocument/2006/relationships/image" Target="../media/image1.jp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5.mp3"/><Relationship Id="rId7" Type="http://schemas.openxmlformats.org/officeDocument/2006/relationships/image" Target="../media/image3.png"/><Relationship Id="rId2" Type="http://schemas.microsoft.com/office/2007/relationships/media" Target="../media/media5.mp3"/><Relationship Id="rId1" Type="http://schemas.openxmlformats.org/officeDocument/2006/relationships/tags" Target="../tags/tag55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6.xml"/><Relationship Id="rId5" Type="http://schemas.openxmlformats.org/officeDocument/2006/relationships/image" Target="../media/image6.tmp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oundboard.com/sb/sound/904546" TargetMode="External"/><Relationship Id="rId13" Type="http://schemas.openxmlformats.org/officeDocument/2006/relationships/hyperlink" Target="https://www.soundboard.com/sb/sound/904538" TargetMode="External"/><Relationship Id="rId3" Type="http://schemas.openxmlformats.org/officeDocument/2006/relationships/image" Target="../media/image1.jpg"/><Relationship Id="rId7" Type="http://schemas.openxmlformats.org/officeDocument/2006/relationships/hyperlink" Target="https://www.soundboard.com/sb/sound/904544" TargetMode="External"/><Relationship Id="rId12" Type="http://schemas.openxmlformats.org/officeDocument/2006/relationships/hyperlink" Target="https://www.soundboard.com/sb/sound/904539" TargetMode="Externa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.png"/><Relationship Id="rId1" Type="http://schemas.openxmlformats.org/officeDocument/2006/relationships/tags" Target="../tags/tag57.xml"/><Relationship Id="rId6" Type="http://schemas.openxmlformats.org/officeDocument/2006/relationships/hyperlink" Target="https://www.soundboard.com/sb/sound/904547" TargetMode="External"/><Relationship Id="rId11" Type="http://schemas.openxmlformats.org/officeDocument/2006/relationships/hyperlink" Target="https://www.soundboard.com/sb/sound/904540" TargetMode="External"/><Relationship Id="rId5" Type="http://schemas.openxmlformats.org/officeDocument/2006/relationships/hyperlink" Target="https://www.soundboard.com/sb/sound/904527" TargetMode="External"/><Relationship Id="rId15" Type="http://schemas.openxmlformats.org/officeDocument/2006/relationships/hyperlink" Target="https://www.soundboard.com/sb/sound/904536" TargetMode="External"/><Relationship Id="rId10" Type="http://schemas.openxmlformats.org/officeDocument/2006/relationships/hyperlink" Target="https://www.soundboard.com/sb/sound/904541" TargetMode="External"/><Relationship Id="rId4" Type="http://schemas.openxmlformats.org/officeDocument/2006/relationships/hyperlink" Target="https://millionaire.fandom.com/wiki/Music_scores" TargetMode="External"/><Relationship Id="rId9" Type="http://schemas.openxmlformats.org/officeDocument/2006/relationships/hyperlink" Target="https://www.soundboard.com/sb/sound/904542" TargetMode="External"/><Relationship Id="rId14" Type="http://schemas.openxmlformats.org/officeDocument/2006/relationships/hyperlink" Target="https://www.soundboard.com/sb/sound/904537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8.xml"/><Relationship Id="rId5" Type="http://schemas.openxmlformats.org/officeDocument/2006/relationships/image" Target="../media/image2.png"/><Relationship Id="rId4" Type="http://schemas.openxmlformats.org/officeDocument/2006/relationships/hyperlink" Target="https://slidelizard.com/blog/who-wants-to-be-a-millionaire-powerpoint-template" TargetMode="Externa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9.xml"/><Relationship Id="rId6" Type="http://schemas.openxmlformats.org/officeDocument/2006/relationships/image" Target="../media/image9.png"/><Relationship Id="rId5" Type="http://schemas.openxmlformats.org/officeDocument/2006/relationships/hyperlink" Target="https://slidelizard.com/en/creator" TargetMode="External"/><Relationship Id="rId10" Type="http://schemas.openxmlformats.org/officeDocument/2006/relationships/hyperlink" Target="https://slidelizard.com/en/insights" TargetMode="External"/><Relationship Id="rId4" Type="http://schemas.openxmlformats.org/officeDocument/2006/relationships/image" Target="../media/image8.png"/><Relationship Id="rId9" Type="http://schemas.openxmlformats.org/officeDocument/2006/relationships/hyperlink" Target="https://slidelizard.com/en/liv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ckground image">
            <a:extLst>
              <a:ext uri="{FF2B5EF4-FFF2-40B4-BE49-F238E27FC236}">
                <a16:creationId xmlns:a16="http://schemas.microsoft.com/office/drawing/2014/main" id="{D23354F2-DF81-46AD-97F7-E551F020FE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89FD9A8-44AD-4772-B932-4A7DB530B96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pic>
        <p:nvPicPr>
          <p:cNvPr id="29" name="Logo">
            <a:extLst>
              <a:ext uri="{FF2B5EF4-FFF2-40B4-BE49-F238E27FC236}">
                <a16:creationId xmlns:a16="http://schemas.microsoft.com/office/drawing/2014/main" id="{D447C0C5-DE5F-4BF4-B62F-0CCF21E551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3208" y="71959"/>
            <a:ext cx="9625584" cy="6787108"/>
          </a:xfrm>
          <a:prstGeom prst="rect">
            <a:avLst/>
          </a:prstGeom>
        </p:spPr>
      </p:pic>
      <p:pic>
        <p:nvPicPr>
          <p:cNvPr id="3" name="Main Theme">
            <a:hlinkClick r:id="" action="ppaction://media"/>
            <a:extLst>
              <a:ext uri="{FF2B5EF4-FFF2-40B4-BE49-F238E27FC236}">
                <a16:creationId xmlns:a16="http://schemas.microsoft.com/office/drawing/2014/main" id="{073D2775-4FCD-4044-B742-1175254FF5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2479" end="7774.2857"/>
                  <p14:fade in="1750" out="50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45084" y="26736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241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2" presetClass="emph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2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C74AFA9-ADA2-47D7-8C4A-7EBD62C4B81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Difference Between 50-20 is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 smtClean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 </a:t>
              </a:r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500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943150" y="272410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045440" y="272410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974150" y="1386076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559430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rgbClr val="080E1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rgbClr val="92D050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$ 500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295253" y="212223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4507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992497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A1AE808-AE34-45DB-A52D-A9D132F28B83}"/>
              </a:ext>
            </a:extLst>
          </p:cNvPr>
          <p:cNvSpPr/>
          <p:nvPr/>
        </p:nvSpPr>
        <p:spPr>
          <a:xfrm>
            <a:off x="1452892" y="2415957"/>
            <a:ext cx="9342799" cy="33557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#sl-pollresults()">
            <a:hlinkClick r:id="" action="ppaction://noaction"/>
            <a:extLst>
              <a:ext uri="{FF2B5EF4-FFF2-40B4-BE49-F238E27FC236}">
                <a16:creationId xmlns:a16="http://schemas.microsoft.com/office/drawing/2014/main" id="{10E315AD-EA95-4042-A21E-301725A78B99}"/>
              </a:ext>
            </a:extLst>
          </p:cNvPr>
          <p:cNvSpPr/>
          <p:nvPr/>
        </p:nvSpPr>
        <p:spPr>
          <a:xfrm>
            <a:off x="1452892" y="2827702"/>
            <a:ext cx="9342799" cy="242158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blipFill>
                  <a:blip r:embed="rId5"/>
                  <a:stretch>
                    <a:fillRect/>
                  </a:stretch>
                </a:blip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poll or quiz assigned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850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74365" cy="5198812"/>
            <a:chOff x="8179724" y="1168053"/>
            <a:chExt cx="3074365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1" y="1372438"/>
              <a:ext cx="2822528" cy="4832092"/>
              <a:chOff x="8262223" y="1304918"/>
              <a:chExt cx="3546923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3" y="1304918"/>
                <a:ext cx="2688193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rial Black" panose="020B0604020202020204" pitchFamily="34" charset="0"/>
                  <a:cs typeface="Arial Black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</a:t>
                </a:r>
              </a:p>
            </p:txBody>
          </p:sp>
        </p:grpSp>
      </p:grpSp>
      <p:pic>
        <p:nvPicPr>
          <p:cNvPr id="21" name="SL Logo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14EA97D-AD57-45CD-A7B3-501F4005B4C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50528" y="5445486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72758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796816" y="175202"/>
            <a:ext cx="595110" cy="5951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72849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08333E-7 -2.59259E-6 L -0.00026 -0.04745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C74AFA9-ADA2-47D7-8C4A-7EBD62C4B81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poll or quiz assigned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$ 1000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853823" y="272410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956113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77153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4742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accent6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$ 1000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336066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929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992497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A1AE808-AE34-45DB-A52D-A9D132F28B83}"/>
              </a:ext>
            </a:extLst>
          </p:cNvPr>
          <p:cNvSpPr/>
          <p:nvPr/>
        </p:nvSpPr>
        <p:spPr>
          <a:xfrm>
            <a:off x="1452892" y="2415957"/>
            <a:ext cx="9342799" cy="33557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#sl-pollresults()">
            <a:hlinkClick r:id="" action="ppaction://noaction"/>
            <a:extLst>
              <a:ext uri="{FF2B5EF4-FFF2-40B4-BE49-F238E27FC236}">
                <a16:creationId xmlns:a16="http://schemas.microsoft.com/office/drawing/2014/main" id="{10E315AD-EA95-4042-A21E-301725A78B99}"/>
              </a:ext>
            </a:extLst>
          </p:cNvPr>
          <p:cNvSpPr/>
          <p:nvPr/>
        </p:nvSpPr>
        <p:spPr>
          <a:xfrm>
            <a:off x="1452892" y="2827702"/>
            <a:ext cx="9342799" cy="242158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blipFill>
                  <a:blip r:embed="rId5"/>
                  <a:stretch>
                    <a:fillRect/>
                  </a:stretch>
                </a:blip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poll or quiz assigned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720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59" y="1372438"/>
              <a:ext cx="2790620" cy="4832092"/>
              <a:chOff x="8262223" y="1304918"/>
              <a:chExt cx="3506827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3" y="1304918"/>
                <a:ext cx="2648097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rial Black" panose="020B0604020202020204" pitchFamily="34" charset="0"/>
                  <a:cs typeface="Arial Black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</a:t>
                </a:r>
              </a:p>
            </p:txBody>
          </p:sp>
        </p:grpSp>
      </p:grpSp>
      <p:pic>
        <p:nvPicPr>
          <p:cNvPr id="21" name="SL Logo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14EA97D-AD57-45CD-A7B3-501F4005B4C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5102398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72758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81493" y="234484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3750" y="5228169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15039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08333E-7 -2.59259E-6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C74AFA9-ADA2-47D7-8C4A-7EBD62C4B81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poll or quiz assigned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$ 2000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751326" y="311320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853616" y="311320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83616" y="1233676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97518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accent6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$ 2000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43834" y="257694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62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992497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A1AE808-AE34-45DB-A52D-A9D132F28B83}"/>
              </a:ext>
            </a:extLst>
          </p:cNvPr>
          <p:cNvSpPr/>
          <p:nvPr/>
        </p:nvSpPr>
        <p:spPr>
          <a:xfrm>
            <a:off x="1452892" y="2415957"/>
            <a:ext cx="9342799" cy="33557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#sl-pollresults()">
            <a:hlinkClick r:id="" action="ppaction://noaction"/>
            <a:extLst>
              <a:ext uri="{FF2B5EF4-FFF2-40B4-BE49-F238E27FC236}">
                <a16:creationId xmlns:a16="http://schemas.microsoft.com/office/drawing/2014/main" id="{10E315AD-EA95-4042-A21E-301725A78B99}"/>
              </a:ext>
            </a:extLst>
          </p:cNvPr>
          <p:cNvSpPr/>
          <p:nvPr/>
        </p:nvSpPr>
        <p:spPr>
          <a:xfrm>
            <a:off x="1452892" y="2827702"/>
            <a:ext cx="9342799" cy="242158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blipFill>
                  <a:blip r:embed="rId5"/>
                  <a:stretch>
                    <a:fillRect/>
                  </a:stretch>
                </a:blip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poll or quiz assigned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2771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59" y="1372438"/>
              <a:ext cx="2790620" cy="4832092"/>
              <a:chOff x="8262223" y="1304918"/>
              <a:chExt cx="3506827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3" y="1304918"/>
                <a:ext cx="2648097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rial Black" panose="020B0604020202020204" pitchFamily="34" charset="0"/>
                  <a:cs typeface="Arial Black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</a:t>
                </a:r>
              </a:p>
            </p:txBody>
          </p:sp>
        </p:grpSp>
      </p:grpSp>
      <p:pic>
        <p:nvPicPr>
          <p:cNvPr id="21" name="SL Logo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14EA97D-AD57-45CD-A7B3-501F4005B4C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4767757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42582" y="234484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3750" y="4893528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77674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1.11022E-16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C74AFA9-ADA2-47D7-8C4A-7EBD62C4B81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poll or quiz assigned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$ 3000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853823" y="33077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956113" y="33077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90407" y="1233676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1276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accent6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$ 3000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878292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183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992497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A1AE808-AE34-45DB-A52D-A9D132F28B83}"/>
              </a:ext>
            </a:extLst>
          </p:cNvPr>
          <p:cNvSpPr/>
          <p:nvPr/>
        </p:nvSpPr>
        <p:spPr>
          <a:xfrm>
            <a:off x="1452892" y="2415957"/>
            <a:ext cx="9342799" cy="33557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#sl-pollresults()">
            <a:hlinkClick r:id="" action="ppaction://noaction"/>
            <a:extLst>
              <a:ext uri="{FF2B5EF4-FFF2-40B4-BE49-F238E27FC236}">
                <a16:creationId xmlns:a16="http://schemas.microsoft.com/office/drawing/2014/main" id="{10E315AD-EA95-4042-A21E-301725A78B99}"/>
              </a:ext>
            </a:extLst>
          </p:cNvPr>
          <p:cNvSpPr/>
          <p:nvPr/>
        </p:nvSpPr>
        <p:spPr>
          <a:xfrm>
            <a:off x="1452892" y="2827702"/>
            <a:ext cx="9342799" cy="242158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blipFill>
                  <a:blip r:embed="rId5"/>
                  <a:stretch>
                    <a:fillRect/>
                  </a:stretch>
                </a:blip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poll or quiz assigned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0711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59" y="1372438"/>
              <a:ext cx="2790620" cy="4832092"/>
              <a:chOff x="8262223" y="1304918"/>
              <a:chExt cx="3506827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3" y="1304918"/>
                <a:ext cx="2648097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rial Black" panose="020B0604020202020204" pitchFamily="34" charset="0"/>
                  <a:cs typeface="Arial Black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</a:t>
                </a:r>
              </a:p>
            </p:txBody>
          </p:sp>
        </p:grpSp>
      </p:grpSp>
      <p:pic>
        <p:nvPicPr>
          <p:cNvPr id="21" name="SL Logo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14EA97D-AD57-45CD-A7B3-501F4005B4C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4436287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18097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3750" y="4562058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74611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-1.85185E-6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C74AFA9-ADA2-47D7-8C4A-7EBD62C4B81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poll or quiz assigned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6757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$ 5000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853823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956113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38513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91162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accent6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$ 5000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956113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202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992497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A1AE808-AE34-45DB-A52D-A9D132F28B83}"/>
              </a:ext>
            </a:extLst>
          </p:cNvPr>
          <p:cNvSpPr/>
          <p:nvPr/>
        </p:nvSpPr>
        <p:spPr>
          <a:xfrm>
            <a:off x="1452892" y="2415957"/>
            <a:ext cx="9342799" cy="33557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#sl-pollresults()">
            <a:hlinkClick r:id="" action="ppaction://noaction"/>
            <a:extLst>
              <a:ext uri="{FF2B5EF4-FFF2-40B4-BE49-F238E27FC236}">
                <a16:creationId xmlns:a16="http://schemas.microsoft.com/office/drawing/2014/main" id="{10E315AD-EA95-4042-A21E-301725A78B99}"/>
              </a:ext>
            </a:extLst>
          </p:cNvPr>
          <p:cNvSpPr/>
          <p:nvPr/>
        </p:nvSpPr>
        <p:spPr>
          <a:xfrm>
            <a:off x="1452892" y="2827702"/>
            <a:ext cx="9342799" cy="242158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blipFill>
                  <a:blip r:embed="rId5"/>
                  <a:stretch>
                    <a:fillRect/>
                  </a:stretch>
                </a:blip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poll or quiz assigned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0223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121515" cy="5198812"/>
            <a:chOff x="8179724" y="1168053"/>
            <a:chExt cx="3121515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869679" cy="4832092"/>
              <a:chOff x="8262223" y="1304918"/>
              <a:chExt cx="3606176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3" y="1304918"/>
                <a:ext cx="2747446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rial Black" panose="020B0604020202020204" pitchFamily="34" charset="0"/>
                  <a:cs typeface="Arial Black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</a:t>
                </a:r>
              </a:p>
            </p:txBody>
          </p:sp>
        </p:grpSp>
      </p:grpSp>
      <p:pic>
        <p:nvPicPr>
          <p:cNvPr id="21" name="SL Logo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14EA97D-AD57-45CD-A7B3-501F4005B4C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4111593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5306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6853" y="423736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09684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1.85185E-6 L -0.00026 -0.04746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C74AFA9-ADA2-47D7-8C4A-7EBD62C4B81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poll or quiz assigned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$ 7000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853823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956113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38513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51699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accent6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$ 7000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956113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165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992497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A1AE808-AE34-45DB-A52D-A9D132F28B83}"/>
              </a:ext>
            </a:extLst>
          </p:cNvPr>
          <p:cNvSpPr/>
          <p:nvPr/>
        </p:nvSpPr>
        <p:spPr>
          <a:xfrm>
            <a:off x="1452892" y="2415957"/>
            <a:ext cx="9342799" cy="33557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#sl-pollresults()">
            <a:hlinkClick r:id="" action="ppaction://noaction"/>
            <a:extLst>
              <a:ext uri="{FF2B5EF4-FFF2-40B4-BE49-F238E27FC236}">
                <a16:creationId xmlns:a16="http://schemas.microsoft.com/office/drawing/2014/main" id="{10E315AD-EA95-4042-A21E-301725A78B99}"/>
              </a:ext>
            </a:extLst>
          </p:cNvPr>
          <p:cNvSpPr/>
          <p:nvPr/>
        </p:nvSpPr>
        <p:spPr>
          <a:xfrm>
            <a:off x="1452892" y="2827702"/>
            <a:ext cx="9342799" cy="242158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blipFill>
                  <a:blip r:embed="rId5"/>
                  <a:stretch>
                    <a:fillRect/>
                  </a:stretch>
                </a:blip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poll or quiz assigned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6098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83689" cy="5198812"/>
            <a:chOff x="8179724" y="1168053"/>
            <a:chExt cx="308368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1" y="1372438"/>
              <a:ext cx="2831852" cy="4832092"/>
              <a:chOff x="8262223" y="1304918"/>
              <a:chExt cx="3558640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1" y="1304918"/>
                <a:ext cx="2699912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rial Black" panose="020B0604020202020204" pitchFamily="34" charset="0"/>
                  <a:cs typeface="Arial Black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</a:t>
                </a:r>
              </a:p>
            </p:txBody>
          </p:sp>
        </p:grpSp>
      </p:grpSp>
      <p:pic>
        <p:nvPicPr>
          <p:cNvPr id="21" name="SL Logo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14EA97D-AD57-45CD-A7B3-501F4005B4C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3770598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09119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2024" y="3896369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Question fininished indicator">
            <a:extLst>
              <a:ext uri="{FF2B5EF4-FFF2-40B4-BE49-F238E27FC236}">
                <a16:creationId xmlns:a16="http://schemas.microsoft.com/office/drawing/2014/main" id="{35663450-3B46-4AB9-A9E7-10182D9D85D4}"/>
              </a:ext>
            </a:extLst>
          </p:cNvPr>
          <p:cNvSpPr/>
          <p:nvPr/>
        </p:nvSpPr>
        <p:spPr>
          <a:xfrm>
            <a:off x="5452024" y="4248288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65913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3.7037E-7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C74AFA9-ADA2-47D7-8C4A-7EBD62C4B81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poll or quiz assigned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$ 10,000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853823" y="279424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956113" y="279424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38513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89459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accent6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$ 10,000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43834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3442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992497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A1AE808-AE34-45DB-A52D-A9D132F28B83}"/>
              </a:ext>
            </a:extLst>
          </p:cNvPr>
          <p:cNvSpPr/>
          <p:nvPr/>
        </p:nvSpPr>
        <p:spPr>
          <a:xfrm>
            <a:off x="1452892" y="2415957"/>
            <a:ext cx="9342799" cy="33557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#sl-pollresults()">
            <a:hlinkClick r:id="" action="ppaction://noaction"/>
            <a:extLst>
              <a:ext uri="{FF2B5EF4-FFF2-40B4-BE49-F238E27FC236}">
                <a16:creationId xmlns:a16="http://schemas.microsoft.com/office/drawing/2014/main" id="{10E315AD-EA95-4042-A21E-301725A78B99}"/>
              </a:ext>
            </a:extLst>
          </p:cNvPr>
          <p:cNvSpPr/>
          <p:nvPr/>
        </p:nvSpPr>
        <p:spPr>
          <a:xfrm>
            <a:off x="1452892" y="2827702"/>
            <a:ext cx="9342799" cy="242158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blipFill>
                  <a:blip r:embed="rId5"/>
                  <a:stretch>
                    <a:fillRect/>
                  </a:stretch>
                </a:blip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poll or quiz assigned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88621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121515" cy="5198812"/>
            <a:chOff x="8179724" y="1168053"/>
            <a:chExt cx="3121515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869679" cy="4832092"/>
              <a:chOff x="8262223" y="1304918"/>
              <a:chExt cx="3606176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2" y="1304918"/>
                <a:ext cx="2747447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rial Black" panose="020B0604020202020204" pitchFamily="34" charset="0"/>
                  <a:cs typeface="Arial Black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</a:t>
                </a:r>
              </a:p>
            </p:txBody>
          </p:sp>
        </p:grpSp>
      </p:grpSp>
      <p:pic>
        <p:nvPicPr>
          <p:cNvPr id="21" name="SL Logo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14EA97D-AD57-45CD-A7B3-501F4005B4C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3430402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222128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1843" y="355617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Question fininished indicator">
            <a:extLst>
              <a:ext uri="{FF2B5EF4-FFF2-40B4-BE49-F238E27FC236}">
                <a16:creationId xmlns:a16="http://schemas.microsoft.com/office/drawing/2014/main" id="{35663450-3B46-4AB9-A9E7-10182D9D85D4}"/>
              </a:ext>
            </a:extLst>
          </p:cNvPr>
          <p:cNvSpPr/>
          <p:nvPr/>
        </p:nvSpPr>
        <p:spPr>
          <a:xfrm>
            <a:off x="5451843" y="422927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Question fininished indicator">
            <a:extLst>
              <a:ext uri="{FF2B5EF4-FFF2-40B4-BE49-F238E27FC236}">
                <a16:creationId xmlns:a16="http://schemas.microsoft.com/office/drawing/2014/main" id="{09B79EB2-FA5C-4063-B926-F05841E08541}"/>
              </a:ext>
            </a:extLst>
          </p:cNvPr>
          <p:cNvSpPr/>
          <p:nvPr/>
        </p:nvSpPr>
        <p:spPr>
          <a:xfrm>
            <a:off x="5451843" y="390129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22205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-2.59259E-6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C74AFA9-ADA2-47D7-8C4A-7EBD62C4B81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poll or quiz assigned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6757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$ 20,000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853823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956113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404753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78159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accent6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$ 20,000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956113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6567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992497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A1AE808-AE34-45DB-A52D-A9D132F28B83}"/>
              </a:ext>
            </a:extLst>
          </p:cNvPr>
          <p:cNvSpPr/>
          <p:nvPr/>
        </p:nvSpPr>
        <p:spPr>
          <a:xfrm>
            <a:off x="1452892" y="2415957"/>
            <a:ext cx="9342799" cy="33557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#sl-pollresults()">
            <a:hlinkClick r:id="" action="ppaction://noaction"/>
            <a:extLst>
              <a:ext uri="{FF2B5EF4-FFF2-40B4-BE49-F238E27FC236}">
                <a16:creationId xmlns:a16="http://schemas.microsoft.com/office/drawing/2014/main" id="{10E315AD-EA95-4042-A21E-301725A78B99}"/>
              </a:ext>
            </a:extLst>
          </p:cNvPr>
          <p:cNvSpPr/>
          <p:nvPr/>
        </p:nvSpPr>
        <p:spPr>
          <a:xfrm>
            <a:off x="1452892" y="2827702"/>
            <a:ext cx="9342799" cy="242158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blipFill>
                  <a:blip r:embed="rId5"/>
                  <a:stretch>
                    <a:fillRect/>
                  </a:stretch>
                </a:blip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poll or quiz assigned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47950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790621" cy="4832092"/>
              <a:chOff x="8262223" y="1304918"/>
              <a:chExt cx="3506828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2" y="1304918"/>
                <a:ext cx="2648099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rial Black" panose="020B0604020202020204" pitchFamily="34" charset="0"/>
                  <a:cs typeface="Arial Black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</a:t>
                </a:r>
              </a:p>
            </p:txBody>
          </p:sp>
        </p:grpSp>
      </p:grpSp>
      <p:pic>
        <p:nvPicPr>
          <p:cNvPr id="21" name="SL Logo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14EA97D-AD57-45CD-A7B3-501F4005B4C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3099867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5306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1843" y="3228415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Question fininished indicator">
            <a:extLst>
              <a:ext uri="{FF2B5EF4-FFF2-40B4-BE49-F238E27FC236}">
                <a16:creationId xmlns:a16="http://schemas.microsoft.com/office/drawing/2014/main" id="{35663450-3B46-4AB9-A9E7-10182D9D85D4}"/>
              </a:ext>
            </a:extLst>
          </p:cNvPr>
          <p:cNvSpPr/>
          <p:nvPr/>
        </p:nvSpPr>
        <p:spPr>
          <a:xfrm>
            <a:off x="5451843" y="422927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Question fininished indicator">
            <a:extLst>
              <a:ext uri="{FF2B5EF4-FFF2-40B4-BE49-F238E27FC236}">
                <a16:creationId xmlns:a16="http://schemas.microsoft.com/office/drawing/2014/main" id="{09B79EB2-FA5C-4063-B926-F05841E08541}"/>
              </a:ext>
            </a:extLst>
          </p:cNvPr>
          <p:cNvSpPr/>
          <p:nvPr/>
        </p:nvSpPr>
        <p:spPr>
          <a:xfrm>
            <a:off x="5451843" y="390129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Question fininished indicator">
            <a:extLst>
              <a:ext uri="{FF2B5EF4-FFF2-40B4-BE49-F238E27FC236}">
                <a16:creationId xmlns:a16="http://schemas.microsoft.com/office/drawing/2014/main" id="{DAE913F4-68F5-4A1E-9115-54718CB7886F}"/>
              </a:ext>
            </a:extLst>
          </p:cNvPr>
          <p:cNvSpPr/>
          <p:nvPr/>
        </p:nvSpPr>
        <p:spPr>
          <a:xfrm>
            <a:off x="5451843" y="3563047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50823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-4.44444E-6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C74AFA9-ADA2-47D7-8C4A-7EBD62C4B81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poll or quiz assigned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$ 30,000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829148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931438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433224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98707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accent6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$ 30,000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956113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864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992497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A1AE808-AE34-45DB-A52D-A9D132F28B83}"/>
              </a:ext>
            </a:extLst>
          </p:cNvPr>
          <p:cNvSpPr/>
          <p:nvPr/>
        </p:nvSpPr>
        <p:spPr>
          <a:xfrm>
            <a:off x="1452892" y="2415957"/>
            <a:ext cx="9342799" cy="33557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#sl-pollresults()">
            <a:hlinkClick r:id="" action="ppaction://noaction"/>
            <a:extLst>
              <a:ext uri="{FF2B5EF4-FFF2-40B4-BE49-F238E27FC236}">
                <a16:creationId xmlns:a16="http://schemas.microsoft.com/office/drawing/2014/main" id="{10E315AD-EA95-4042-A21E-301725A78B99}"/>
              </a:ext>
            </a:extLst>
          </p:cNvPr>
          <p:cNvSpPr/>
          <p:nvPr/>
        </p:nvSpPr>
        <p:spPr>
          <a:xfrm>
            <a:off x="1452892" y="2827702"/>
            <a:ext cx="9342799" cy="242158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blipFill>
                  <a:blip r:embed="rId5"/>
                  <a:stretch>
                    <a:fillRect/>
                  </a:stretch>
                </a:blip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poll or quiz assigned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86492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200239" cy="5198812"/>
            <a:chOff x="8179724" y="1168053"/>
            <a:chExt cx="320023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948403" cy="4832092"/>
              <a:chOff x="8262223" y="1304918"/>
              <a:chExt cx="3705104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2" y="1304918"/>
                <a:ext cx="2846375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rial Black" panose="020B0604020202020204" pitchFamily="34" charset="0"/>
                  <a:cs typeface="Arial Black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</a:t>
                </a:r>
              </a:p>
            </p:txBody>
          </p:sp>
        </p:grpSp>
      </p:grpSp>
      <p:pic>
        <p:nvPicPr>
          <p:cNvPr id="21" name="SL Logo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14EA97D-AD57-45CD-A7B3-501F4005B4C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2767724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25851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1843" y="2893495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Question fininished indicator">
            <a:extLst>
              <a:ext uri="{FF2B5EF4-FFF2-40B4-BE49-F238E27FC236}">
                <a16:creationId xmlns:a16="http://schemas.microsoft.com/office/drawing/2014/main" id="{35663450-3B46-4AB9-A9E7-10182D9D85D4}"/>
              </a:ext>
            </a:extLst>
          </p:cNvPr>
          <p:cNvSpPr/>
          <p:nvPr/>
        </p:nvSpPr>
        <p:spPr>
          <a:xfrm>
            <a:off x="5451843" y="422927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Question fininished indicator">
            <a:extLst>
              <a:ext uri="{FF2B5EF4-FFF2-40B4-BE49-F238E27FC236}">
                <a16:creationId xmlns:a16="http://schemas.microsoft.com/office/drawing/2014/main" id="{09B79EB2-FA5C-4063-B926-F05841E08541}"/>
              </a:ext>
            </a:extLst>
          </p:cNvPr>
          <p:cNvSpPr/>
          <p:nvPr/>
        </p:nvSpPr>
        <p:spPr>
          <a:xfrm>
            <a:off x="5451843" y="390129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Question fininished indicator">
            <a:extLst>
              <a:ext uri="{FF2B5EF4-FFF2-40B4-BE49-F238E27FC236}">
                <a16:creationId xmlns:a16="http://schemas.microsoft.com/office/drawing/2014/main" id="{DAE913F4-68F5-4A1E-9115-54718CB7886F}"/>
              </a:ext>
            </a:extLst>
          </p:cNvPr>
          <p:cNvSpPr/>
          <p:nvPr/>
        </p:nvSpPr>
        <p:spPr>
          <a:xfrm>
            <a:off x="5451843" y="3563047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Question fininished indicator">
            <a:extLst>
              <a:ext uri="{FF2B5EF4-FFF2-40B4-BE49-F238E27FC236}">
                <a16:creationId xmlns:a16="http://schemas.microsoft.com/office/drawing/2014/main" id="{AB1AA80F-9F23-4CFB-A84F-881D1BD1461E}"/>
              </a:ext>
            </a:extLst>
          </p:cNvPr>
          <p:cNvSpPr/>
          <p:nvPr/>
        </p:nvSpPr>
        <p:spPr>
          <a:xfrm>
            <a:off x="5451843" y="3229619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62249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-3.33333E-6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C74AFA9-ADA2-47D7-8C4A-7EBD62C4B81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poll or quiz assigned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$ 50,000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853823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956113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38513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24142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accent6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$ 50,000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956113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186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992497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A1AE808-AE34-45DB-A52D-A9D132F28B83}"/>
              </a:ext>
            </a:extLst>
          </p:cNvPr>
          <p:cNvSpPr/>
          <p:nvPr/>
        </p:nvSpPr>
        <p:spPr>
          <a:xfrm>
            <a:off x="1452892" y="2415957"/>
            <a:ext cx="9342799" cy="33557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#sl-pollresults()">
            <a:hlinkClick r:id="" action="ppaction://noaction"/>
            <a:extLst>
              <a:ext uri="{FF2B5EF4-FFF2-40B4-BE49-F238E27FC236}">
                <a16:creationId xmlns:a16="http://schemas.microsoft.com/office/drawing/2014/main" id="{10E315AD-EA95-4042-A21E-301725A78B99}"/>
              </a:ext>
            </a:extLst>
          </p:cNvPr>
          <p:cNvSpPr/>
          <p:nvPr/>
        </p:nvSpPr>
        <p:spPr>
          <a:xfrm>
            <a:off x="1452892" y="2827702"/>
            <a:ext cx="9342799" cy="242158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blipFill>
                  <a:blip r:embed="rId5"/>
                  <a:stretch>
                    <a:fillRect/>
                  </a:stretch>
                </a:blip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poll or quiz assigned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12005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790621" cy="4832092"/>
              <a:chOff x="8262223" y="1304918"/>
              <a:chExt cx="3506828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2" y="1304918"/>
                <a:ext cx="2648099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rial Black" panose="020B0604020202020204" pitchFamily="34" charset="0"/>
                  <a:cs typeface="Arial Black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</a:t>
                </a:r>
              </a:p>
            </p:txBody>
          </p:sp>
        </p:grpSp>
      </p:grpSp>
      <p:pic>
        <p:nvPicPr>
          <p:cNvPr id="21" name="SL Logo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14EA97D-AD57-45CD-A7B3-501F4005B4C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2434611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93933" y="157273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1843" y="256038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Question fininished indicator">
            <a:extLst>
              <a:ext uri="{FF2B5EF4-FFF2-40B4-BE49-F238E27FC236}">
                <a16:creationId xmlns:a16="http://schemas.microsoft.com/office/drawing/2014/main" id="{35663450-3B46-4AB9-A9E7-10182D9D85D4}"/>
              </a:ext>
            </a:extLst>
          </p:cNvPr>
          <p:cNvSpPr/>
          <p:nvPr/>
        </p:nvSpPr>
        <p:spPr>
          <a:xfrm>
            <a:off x="5451843" y="422927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Question fininished indicator">
            <a:extLst>
              <a:ext uri="{FF2B5EF4-FFF2-40B4-BE49-F238E27FC236}">
                <a16:creationId xmlns:a16="http://schemas.microsoft.com/office/drawing/2014/main" id="{09B79EB2-FA5C-4063-B926-F05841E08541}"/>
              </a:ext>
            </a:extLst>
          </p:cNvPr>
          <p:cNvSpPr/>
          <p:nvPr/>
        </p:nvSpPr>
        <p:spPr>
          <a:xfrm>
            <a:off x="5451843" y="390129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Question fininished indicator">
            <a:extLst>
              <a:ext uri="{FF2B5EF4-FFF2-40B4-BE49-F238E27FC236}">
                <a16:creationId xmlns:a16="http://schemas.microsoft.com/office/drawing/2014/main" id="{DAE913F4-68F5-4A1E-9115-54718CB7886F}"/>
              </a:ext>
            </a:extLst>
          </p:cNvPr>
          <p:cNvSpPr/>
          <p:nvPr/>
        </p:nvSpPr>
        <p:spPr>
          <a:xfrm>
            <a:off x="5451843" y="3563047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Question fininished indicator">
            <a:extLst>
              <a:ext uri="{FF2B5EF4-FFF2-40B4-BE49-F238E27FC236}">
                <a16:creationId xmlns:a16="http://schemas.microsoft.com/office/drawing/2014/main" id="{AB1AA80F-9F23-4CFB-A84F-881D1BD1461E}"/>
              </a:ext>
            </a:extLst>
          </p:cNvPr>
          <p:cNvSpPr/>
          <p:nvPr/>
        </p:nvSpPr>
        <p:spPr>
          <a:xfrm>
            <a:off x="5451843" y="3229619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Question fininished indicator">
            <a:extLst>
              <a:ext uri="{FF2B5EF4-FFF2-40B4-BE49-F238E27FC236}">
                <a16:creationId xmlns:a16="http://schemas.microsoft.com/office/drawing/2014/main" id="{6956CA7C-A702-4E7A-AB66-9719EF65F990}"/>
              </a:ext>
            </a:extLst>
          </p:cNvPr>
          <p:cNvSpPr/>
          <p:nvPr/>
        </p:nvSpPr>
        <p:spPr>
          <a:xfrm>
            <a:off x="5453750" y="289650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86034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-3.7037E-6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C74AFA9-ADA2-47D7-8C4A-7EBD62C4B81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poll or quiz assigned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$ 100,000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853823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956113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386113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67616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accent6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$ 100,000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43834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216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992497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A1AE808-AE34-45DB-A52D-A9D132F28B83}"/>
              </a:ext>
            </a:extLst>
          </p:cNvPr>
          <p:cNvSpPr/>
          <p:nvPr/>
        </p:nvSpPr>
        <p:spPr>
          <a:xfrm>
            <a:off x="1452892" y="2415957"/>
            <a:ext cx="9342799" cy="33557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#sl-pollresults()">
            <a:hlinkClick r:id="" action="ppaction://noaction"/>
            <a:extLst>
              <a:ext uri="{FF2B5EF4-FFF2-40B4-BE49-F238E27FC236}">
                <a16:creationId xmlns:a16="http://schemas.microsoft.com/office/drawing/2014/main" id="{10E315AD-EA95-4042-A21E-301725A78B99}"/>
              </a:ext>
            </a:extLst>
          </p:cNvPr>
          <p:cNvSpPr/>
          <p:nvPr/>
        </p:nvSpPr>
        <p:spPr>
          <a:xfrm>
            <a:off x="1452892" y="2827702"/>
            <a:ext cx="9342799" cy="242158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blipFill>
                  <a:blip r:embed="rId5"/>
                  <a:stretch>
                    <a:fillRect/>
                  </a:stretch>
                </a:blip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poll or quiz assigned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74782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121515" cy="5198812"/>
            <a:chOff x="8179724" y="1168053"/>
            <a:chExt cx="3121515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869679" cy="4832092"/>
              <a:chOff x="8262223" y="1304918"/>
              <a:chExt cx="3606176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2" y="1304918"/>
                <a:ext cx="2747447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rial Black" panose="020B0604020202020204" pitchFamily="34" charset="0"/>
                  <a:cs typeface="Arial Black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</a:t>
                </a:r>
              </a:p>
            </p:txBody>
          </p:sp>
        </p:grpSp>
      </p:grpSp>
      <p:pic>
        <p:nvPicPr>
          <p:cNvPr id="21" name="SL Logo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14EA97D-AD57-45CD-A7B3-501F4005B4C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2098585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16240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1843" y="2229965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Question fininished indicator">
            <a:extLst>
              <a:ext uri="{FF2B5EF4-FFF2-40B4-BE49-F238E27FC236}">
                <a16:creationId xmlns:a16="http://schemas.microsoft.com/office/drawing/2014/main" id="{35663450-3B46-4AB9-A9E7-10182D9D85D4}"/>
              </a:ext>
            </a:extLst>
          </p:cNvPr>
          <p:cNvSpPr/>
          <p:nvPr/>
        </p:nvSpPr>
        <p:spPr>
          <a:xfrm>
            <a:off x="5451843" y="422927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Question fininished indicator">
            <a:extLst>
              <a:ext uri="{FF2B5EF4-FFF2-40B4-BE49-F238E27FC236}">
                <a16:creationId xmlns:a16="http://schemas.microsoft.com/office/drawing/2014/main" id="{09B79EB2-FA5C-4063-B926-F05841E08541}"/>
              </a:ext>
            </a:extLst>
          </p:cNvPr>
          <p:cNvSpPr/>
          <p:nvPr/>
        </p:nvSpPr>
        <p:spPr>
          <a:xfrm>
            <a:off x="5451843" y="390129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Question fininished indicator">
            <a:extLst>
              <a:ext uri="{FF2B5EF4-FFF2-40B4-BE49-F238E27FC236}">
                <a16:creationId xmlns:a16="http://schemas.microsoft.com/office/drawing/2014/main" id="{DAE913F4-68F5-4A1E-9115-54718CB7886F}"/>
              </a:ext>
            </a:extLst>
          </p:cNvPr>
          <p:cNvSpPr/>
          <p:nvPr/>
        </p:nvSpPr>
        <p:spPr>
          <a:xfrm>
            <a:off x="5451843" y="3563047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Question fininished indicator">
            <a:extLst>
              <a:ext uri="{FF2B5EF4-FFF2-40B4-BE49-F238E27FC236}">
                <a16:creationId xmlns:a16="http://schemas.microsoft.com/office/drawing/2014/main" id="{AB1AA80F-9F23-4CFB-A84F-881D1BD1461E}"/>
              </a:ext>
            </a:extLst>
          </p:cNvPr>
          <p:cNvSpPr/>
          <p:nvPr/>
        </p:nvSpPr>
        <p:spPr>
          <a:xfrm>
            <a:off x="5451843" y="3229619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Question fininished indicator">
            <a:extLst>
              <a:ext uri="{FF2B5EF4-FFF2-40B4-BE49-F238E27FC236}">
                <a16:creationId xmlns:a16="http://schemas.microsoft.com/office/drawing/2014/main" id="{6956CA7C-A702-4E7A-AB66-9719EF65F990}"/>
              </a:ext>
            </a:extLst>
          </p:cNvPr>
          <p:cNvSpPr/>
          <p:nvPr/>
        </p:nvSpPr>
        <p:spPr>
          <a:xfrm>
            <a:off x="5453750" y="289650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Question fininished indicator">
            <a:extLst>
              <a:ext uri="{FF2B5EF4-FFF2-40B4-BE49-F238E27FC236}">
                <a16:creationId xmlns:a16="http://schemas.microsoft.com/office/drawing/2014/main" id="{DA5C6CEC-9DE3-4D04-8152-81F9B36677D7}"/>
              </a:ext>
            </a:extLst>
          </p:cNvPr>
          <p:cNvSpPr/>
          <p:nvPr/>
        </p:nvSpPr>
        <p:spPr>
          <a:xfrm>
            <a:off x="5451843" y="255794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54177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3.7037E-7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C74AFA9-ADA2-47D7-8C4A-7EBD62C4B81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poll or quiz assigned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$ 250,000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982061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084351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666751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01205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accent6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$ 250,000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406228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568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992497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A1AE808-AE34-45DB-A52D-A9D132F28B83}"/>
              </a:ext>
            </a:extLst>
          </p:cNvPr>
          <p:cNvSpPr/>
          <p:nvPr/>
        </p:nvSpPr>
        <p:spPr>
          <a:xfrm>
            <a:off x="1452892" y="2415957"/>
            <a:ext cx="9342799" cy="33557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#sl-pollresults()">
            <a:hlinkClick r:id="" action="ppaction://noaction"/>
            <a:extLst>
              <a:ext uri="{FF2B5EF4-FFF2-40B4-BE49-F238E27FC236}">
                <a16:creationId xmlns:a16="http://schemas.microsoft.com/office/drawing/2014/main" id="{10E315AD-EA95-4042-A21E-301725A78B99}"/>
              </a:ext>
            </a:extLst>
          </p:cNvPr>
          <p:cNvSpPr/>
          <p:nvPr/>
        </p:nvSpPr>
        <p:spPr>
          <a:xfrm>
            <a:off x="1452892" y="2827702"/>
            <a:ext cx="9342799" cy="242158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blipFill>
                  <a:blip r:embed="rId5"/>
                  <a:stretch>
                    <a:fillRect/>
                  </a:stretch>
                </a:blip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poll or quiz assigned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76516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121515" cy="5198812"/>
            <a:chOff x="8179724" y="1168053"/>
            <a:chExt cx="3121515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869679" cy="4832092"/>
              <a:chOff x="8262223" y="1304918"/>
              <a:chExt cx="3606176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2" y="1304918"/>
                <a:ext cx="2747447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rial Black" panose="020B0604020202020204" pitchFamily="34" charset="0"/>
                  <a:cs typeface="Arial Black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</a:t>
                </a:r>
              </a:p>
            </p:txBody>
          </p:sp>
        </p:grpSp>
      </p:grpSp>
      <p:pic>
        <p:nvPicPr>
          <p:cNvPr id="21" name="SL Logo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14EA97D-AD57-45CD-A7B3-501F4005B4C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1763223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67251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3862" y="188899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Question fininished indicator">
            <a:extLst>
              <a:ext uri="{FF2B5EF4-FFF2-40B4-BE49-F238E27FC236}">
                <a16:creationId xmlns:a16="http://schemas.microsoft.com/office/drawing/2014/main" id="{35663450-3B46-4AB9-A9E7-10182D9D85D4}"/>
              </a:ext>
            </a:extLst>
          </p:cNvPr>
          <p:cNvSpPr/>
          <p:nvPr/>
        </p:nvSpPr>
        <p:spPr>
          <a:xfrm>
            <a:off x="5451843" y="422927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Question fininished indicator">
            <a:extLst>
              <a:ext uri="{FF2B5EF4-FFF2-40B4-BE49-F238E27FC236}">
                <a16:creationId xmlns:a16="http://schemas.microsoft.com/office/drawing/2014/main" id="{09B79EB2-FA5C-4063-B926-F05841E08541}"/>
              </a:ext>
            </a:extLst>
          </p:cNvPr>
          <p:cNvSpPr/>
          <p:nvPr/>
        </p:nvSpPr>
        <p:spPr>
          <a:xfrm>
            <a:off x="5451843" y="390129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Question fininished indicator">
            <a:extLst>
              <a:ext uri="{FF2B5EF4-FFF2-40B4-BE49-F238E27FC236}">
                <a16:creationId xmlns:a16="http://schemas.microsoft.com/office/drawing/2014/main" id="{DAE913F4-68F5-4A1E-9115-54718CB7886F}"/>
              </a:ext>
            </a:extLst>
          </p:cNvPr>
          <p:cNvSpPr/>
          <p:nvPr/>
        </p:nvSpPr>
        <p:spPr>
          <a:xfrm>
            <a:off x="5451843" y="3563047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Question fininished indicator">
            <a:extLst>
              <a:ext uri="{FF2B5EF4-FFF2-40B4-BE49-F238E27FC236}">
                <a16:creationId xmlns:a16="http://schemas.microsoft.com/office/drawing/2014/main" id="{AB1AA80F-9F23-4CFB-A84F-881D1BD1461E}"/>
              </a:ext>
            </a:extLst>
          </p:cNvPr>
          <p:cNvSpPr/>
          <p:nvPr/>
        </p:nvSpPr>
        <p:spPr>
          <a:xfrm>
            <a:off x="5451843" y="3229619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Question fininished indicator">
            <a:extLst>
              <a:ext uri="{FF2B5EF4-FFF2-40B4-BE49-F238E27FC236}">
                <a16:creationId xmlns:a16="http://schemas.microsoft.com/office/drawing/2014/main" id="{6956CA7C-A702-4E7A-AB66-9719EF65F990}"/>
              </a:ext>
            </a:extLst>
          </p:cNvPr>
          <p:cNvSpPr/>
          <p:nvPr/>
        </p:nvSpPr>
        <p:spPr>
          <a:xfrm>
            <a:off x="5453750" y="289650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Question fininished indicator">
            <a:extLst>
              <a:ext uri="{FF2B5EF4-FFF2-40B4-BE49-F238E27FC236}">
                <a16:creationId xmlns:a16="http://schemas.microsoft.com/office/drawing/2014/main" id="{DA5C6CEC-9DE3-4D04-8152-81F9B36677D7}"/>
              </a:ext>
            </a:extLst>
          </p:cNvPr>
          <p:cNvSpPr/>
          <p:nvPr/>
        </p:nvSpPr>
        <p:spPr>
          <a:xfrm>
            <a:off x="5451843" y="255794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Question fininished indicator">
            <a:extLst>
              <a:ext uri="{FF2B5EF4-FFF2-40B4-BE49-F238E27FC236}">
                <a16:creationId xmlns:a16="http://schemas.microsoft.com/office/drawing/2014/main" id="{EFA029DA-BA71-407A-9693-1E88EBBD2D9B}"/>
              </a:ext>
            </a:extLst>
          </p:cNvPr>
          <p:cNvSpPr/>
          <p:nvPr/>
        </p:nvSpPr>
        <p:spPr>
          <a:xfrm>
            <a:off x="5451843" y="2229965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87592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2.96296E-6 L -0.00026 -0.04746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C74AFA9-ADA2-47D7-8C4A-7EBD62C4B81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poll or quiz assigned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$ 500,000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2087355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189645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619645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23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accent6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</a:t>
              </a:r>
              <a:r>
                <a:rPr lang="de-DE" sz="2000" b="1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500,000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956113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342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992497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A1AE808-AE34-45DB-A52D-A9D132F28B83}"/>
              </a:ext>
            </a:extLst>
          </p:cNvPr>
          <p:cNvSpPr/>
          <p:nvPr/>
        </p:nvSpPr>
        <p:spPr>
          <a:xfrm>
            <a:off x="1452892" y="2415957"/>
            <a:ext cx="9342799" cy="33557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#sl-pollresults()">
            <a:hlinkClick r:id="" action="ppaction://noaction"/>
            <a:extLst>
              <a:ext uri="{FF2B5EF4-FFF2-40B4-BE49-F238E27FC236}">
                <a16:creationId xmlns:a16="http://schemas.microsoft.com/office/drawing/2014/main" id="{10E315AD-EA95-4042-A21E-301725A78B99}"/>
              </a:ext>
            </a:extLst>
          </p:cNvPr>
          <p:cNvSpPr/>
          <p:nvPr/>
        </p:nvSpPr>
        <p:spPr>
          <a:xfrm>
            <a:off x="1452892" y="2827702"/>
            <a:ext cx="9342799" cy="242158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blipFill>
                  <a:blip r:embed="rId5"/>
                  <a:stretch>
                    <a:fillRect/>
                  </a:stretch>
                </a:blip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poll or quiz assigned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97018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168322" cy="5198812"/>
            <a:chOff x="8179724" y="1168053"/>
            <a:chExt cx="3168322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1" y="1372438"/>
              <a:ext cx="2916485" cy="4832092"/>
              <a:chOff x="8262223" y="1304918"/>
              <a:chExt cx="3664994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2" y="1304918"/>
                <a:ext cx="2806265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rial Black" panose="020B0604020202020204" pitchFamily="34" charset="0"/>
                  <a:cs typeface="Arial Black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1</a:t>
                </a:r>
              </a:p>
            </p:txBody>
          </p:sp>
        </p:grpSp>
      </p:grpSp>
      <p:pic>
        <p:nvPicPr>
          <p:cNvPr id="21" name="SL Logo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14EA97D-AD57-45CD-A7B3-501F4005B4C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1427386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93933" y="145320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3862" y="155188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Question fininished indicator">
            <a:extLst>
              <a:ext uri="{FF2B5EF4-FFF2-40B4-BE49-F238E27FC236}">
                <a16:creationId xmlns:a16="http://schemas.microsoft.com/office/drawing/2014/main" id="{35663450-3B46-4AB9-A9E7-10182D9D85D4}"/>
              </a:ext>
            </a:extLst>
          </p:cNvPr>
          <p:cNvSpPr/>
          <p:nvPr/>
        </p:nvSpPr>
        <p:spPr>
          <a:xfrm>
            <a:off x="5451843" y="422927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Question fininished indicator">
            <a:extLst>
              <a:ext uri="{FF2B5EF4-FFF2-40B4-BE49-F238E27FC236}">
                <a16:creationId xmlns:a16="http://schemas.microsoft.com/office/drawing/2014/main" id="{09B79EB2-FA5C-4063-B926-F05841E08541}"/>
              </a:ext>
            </a:extLst>
          </p:cNvPr>
          <p:cNvSpPr/>
          <p:nvPr/>
        </p:nvSpPr>
        <p:spPr>
          <a:xfrm>
            <a:off x="5451843" y="390129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Question fininished indicator">
            <a:extLst>
              <a:ext uri="{FF2B5EF4-FFF2-40B4-BE49-F238E27FC236}">
                <a16:creationId xmlns:a16="http://schemas.microsoft.com/office/drawing/2014/main" id="{DAE913F4-68F5-4A1E-9115-54718CB7886F}"/>
              </a:ext>
            </a:extLst>
          </p:cNvPr>
          <p:cNvSpPr/>
          <p:nvPr/>
        </p:nvSpPr>
        <p:spPr>
          <a:xfrm>
            <a:off x="5451843" y="3563047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Question fininished indicator">
            <a:extLst>
              <a:ext uri="{FF2B5EF4-FFF2-40B4-BE49-F238E27FC236}">
                <a16:creationId xmlns:a16="http://schemas.microsoft.com/office/drawing/2014/main" id="{AB1AA80F-9F23-4CFB-A84F-881D1BD1461E}"/>
              </a:ext>
            </a:extLst>
          </p:cNvPr>
          <p:cNvSpPr/>
          <p:nvPr/>
        </p:nvSpPr>
        <p:spPr>
          <a:xfrm>
            <a:off x="5451843" y="3229619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Question fininished indicator">
            <a:extLst>
              <a:ext uri="{FF2B5EF4-FFF2-40B4-BE49-F238E27FC236}">
                <a16:creationId xmlns:a16="http://schemas.microsoft.com/office/drawing/2014/main" id="{6956CA7C-A702-4E7A-AB66-9719EF65F990}"/>
              </a:ext>
            </a:extLst>
          </p:cNvPr>
          <p:cNvSpPr/>
          <p:nvPr/>
        </p:nvSpPr>
        <p:spPr>
          <a:xfrm>
            <a:off x="5453750" y="289650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Question fininished indicator">
            <a:extLst>
              <a:ext uri="{FF2B5EF4-FFF2-40B4-BE49-F238E27FC236}">
                <a16:creationId xmlns:a16="http://schemas.microsoft.com/office/drawing/2014/main" id="{DA5C6CEC-9DE3-4D04-8152-81F9B36677D7}"/>
              </a:ext>
            </a:extLst>
          </p:cNvPr>
          <p:cNvSpPr/>
          <p:nvPr/>
        </p:nvSpPr>
        <p:spPr>
          <a:xfrm>
            <a:off x="5451843" y="255794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Question fininished indicator">
            <a:extLst>
              <a:ext uri="{FF2B5EF4-FFF2-40B4-BE49-F238E27FC236}">
                <a16:creationId xmlns:a16="http://schemas.microsoft.com/office/drawing/2014/main" id="{EFA029DA-BA71-407A-9693-1E88EBBD2D9B}"/>
              </a:ext>
            </a:extLst>
          </p:cNvPr>
          <p:cNvSpPr/>
          <p:nvPr/>
        </p:nvSpPr>
        <p:spPr>
          <a:xfrm>
            <a:off x="5451843" y="2229965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Question fininished indicator">
            <a:extLst>
              <a:ext uri="{FF2B5EF4-FFF2-40B4-BE49-F238E27FC236}">
                <a16:creationId xmlns:a16="http://schemas.microsoft.com/office/drawing/2014/main" id="{336E4B3D-BB4B-410A-BFAE-87D4F4BBF445}"/>
              </a:ext>
            </a:extLst>
          </p:cNvPr>
          <p:cNvSpPr/>
          <p:nvPr/>
        </p:nvSpPr>
        <p:spPr>
          <a:xfrm>
            <a:off x="5451843" y="18877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54264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-2.96296E-6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C74AFA9-ADA2-47D7-8C4A-7EBD62C4B81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poll or quiz assigned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 fontScale="92500"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$ 1 MILLION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2087355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189645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772045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22572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accent6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51412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 fontScale="92500"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$ 1 MILLION</a:t>
              </a:r>
              <a:endParaRPr lang="en-US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956113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677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#sl-staticobject()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992497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poll or quiz assigned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A1AE808-AE34-45DB-A52D-A9D132F28B83}"/>
              </a:ext>
            </a:extLst>
          </p:cNvPr>
          <p:cNvSpPr/>
          <p:nvPr/>
        </p:nvSpPr>
        <p:spPr>
          <a:xfrm>
            <a:off x="1452892" y="2415957"/>
            <a:ext cx="9342799" cy="3355759"/>
          </a:xfrm>
          <a:prstGeom prst="round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#sl-pollresults()">
            <a:hlinkClick r:id="" action="ppaction://noaction"/>
            <a:extLst>
              <a:ext uri="{FF2B5EF4-FFF2-40B4-BE49-F238E27FC236}">
                <a16:creationId xmlns:a16="http://schemas.microsoft.com/office/drawing/2014/main" id="{10E315AD-EA95-4042-A21E-301725A78B99}"/>
              </a:ext>
            </a:extLst>
          </p:cNvPr>
          <p:cNvSpPr/>
          <p:nvPr/>
        </p:nvSpPr>
        <p:spPr>
          <a:xfrm>
            <a:off x="1452892" y="2827702"/>
            <a:ext cx="9342799" cy="242158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blipFill>
                  <a:blip r:embed="rId5"/>
                  <a:stretch>
                    <a:fillRect/>
                  </a:stretch>
                </a:blip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poll or quiz assigned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44248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863BA34-5A06-487A-8C7F-D340556A9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CA9A4A1-CDAE-42B1-ABEC-CFE664787F3A}"/>
              </a:ext>
            </a:extLst>
          </p:cNvPr>
          <p:cNvSpPr txBox="1"/>
          <p:nvPr/>
        </p:nvSpPr>
        <p:spPr>
          <a:xfrm>
            <a:off x="1000124" y="509816"/>
            <a:ext cx="10265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wants to be a Millionaire– Links for Sound Download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126B6F7-37CC-4BB7-A051-44D39A548B0F}"/>
              </a:ext>
            </a:extLst>
          </p:cNvPr>
          <p:cNvSpPr txBox="1"/>
          <p:nvPr/>
        </p:nvSpPr>
        <p:spPr>
          <a:xfrm>
            <a:off x="1000125" y="1639203"/>
            <a:ext cx="946706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linkClick r:id="rId4"/>
              </a:rPr>
              <a:t>https://millionaire.fandom.com/wiki/Music_scores</a:t>
            </a:r>
            <a:endParaRPr lang="de-AT" sz="2400" dirty="0">
              <a:solidFill>
                <a:schemeClr val="bg1"/>
              </a:solidFill>
            </a:endParaRPr>
          </a:p>
          <a:p>
            <a:r>
              <a:rPr lang="de-AT" sz="2400" dirty="0">
                <a:solidFill>
                  <a:schemeClr val="bg1"/>
                </a:solidFill>
              </a:rPr>
              <a:t>Main </a:t>
            </a:r>
            <a:r>
              <a:rPr lang="de-AT" sz="2400" dirty="0" err="1">
                <a:solidFill>
                  <a:schemeClr val="bg1"/>
                </a:solidFill>
              </a:rPr>
              <a:t>Theme</a:t>
            </a:r>
            <a:r>
              <a:rPr lang="de-AT" sz="2400" dirty="0">
                <a:solidFill>
                  <a:schemeClr val="bg1"/>
                </a:solidFill>
              </a:rPr>
              <a:t>: </a:t>
            </a:r>
            <a:r>
              <a:rPr lang="de-AT" sz="2400" dirty="0">
                <a:solidFill>
                  <a:schemeClr val="bg1"/>
                </a:solidFill>
                <a:hlinkClick r:id="rId5"/>
              </a:rPr>
              <a:t>https://www.soundboard.com/sb/sound/904527</a:t>
            </a:r>
            <a:endParaRPr lang="de-AT" sz="2400" dirty="0">
              <a:solidFill>
                <a:schemeClr val="bg1"/>
              </a:solidFill>
            </a:endParaRPr>
          </a:p>
          <a:p>
            <a:r>
              <a:rPr lang="de-AT" sz="2400" dirty="0" err="1">
                <a:solidFill>
                  <a:schemeClr val="bg1"/>
                </a:solidFill>
              </a:rPr>
              <a:t>Wrong</a:t>
            </a:r>
            <a:r>
              <a:rPr lang="de-AT" sz="2400" dirty="0">
                <a:solidFill>
                  <a:schemeClr val="bg1"/>
                </a:solidFill>
              </a:rPr>
              <a:t> </a:t>
            </a:r>
            <a:r>
              <a:rPr lang="de-AT" sz="2400" dirty="0" err="1">
                <a:solidFill>
                  <a:schemeClr val="bg1"/>
                </a:solidFill>
              </a:rPr>
              <a:t>answer</a:t>
            </a:r>
            <a:r>
              <a:rPr lang="de-AT" sz="2400" dirty="0">
                <a:solidFill>
                  <a:schemeClr val="bg1"/>
                </a:solidFill>
              </a:rPr>
              <a:t>: </a:t>
            </a:r>
            <a:r>
              <a:rPr lang="de-AT" sz="2400" dirty="0">
                <a:solidFill>
                  <a:schemeClr val="bg1"/>
                </a:solidFill>
                <a:hlinkClick r:id="rId6"/>
              </a:rPr>
              <a:t>https://www.soundboard.com/sb/sound/904547</a:t>
            </a:r>
            <a:endParaRPr lang="de-AT" sz="2400" dirty="0">
              <a:solidFill>
                <a:schemeClr val="bg1"/>
              </a:solidFill>
            </a:endParaRPr>
          </a:p>
          <a:p>
            <a:r>
              <a:rPr lang="de-AT" sz="2400" dirty="0">
                <a:solidFill>
                  <a:schemeClr val="bg1"/>
                </a:solidFill>
              </a:rPr>
              <a:t>Right </a:t>
            </a:r>
            <a:r>
              <a:rPr lang="de-AT" sz="2400" dirty="0" err="1">
                <a:solidFill>
                  <a:schemeClr val="bg1"/>
                </a:solidFill>
              </a:rPr>
              <a:t>answer</a:t>
            </a:r>
            <a:r>
              <a:rPr lang="de-AT" sz="2400" dirty="0">
                <a:solidFill>
                  <a:schemeClr val="bg1"/>
                </a:solidFill>
              </a:rPr>
              <a:t>: </a:t>
            </a:r>
            <a:r>
              <a:rPr lang="de-AT" sz="2400" dirty="0">
                <a:solidFill>
                  <a:schemeClr val="bg1"/>
                </a:solidFill>
                <a:hlinkClick r:id="rId7"/>
              </a:rPr>
              <a:t>https://www.soundboard.com/sb/sound/904544</a:t>
            </a:r>
            <a:endParaRPr lang="de-AT" sz="2400" dirty="0">
              <a:solidFill>
                <a:schemeClr val="bg1"/>
              </a:solidFill>
            </a:endParaRPr>
          </a:p>
          <a:p>
            <a:r>
              <a:rPr lang="de-AT" sz="2400" dirty="0">
                <a:solidFill>
                  <a:schemeClr val="bg1"/>
                </a:solidFill>
              </a:rPr>
              <a:t>Call a </a:t>
            </a:r>
            <a:r>
              <a:rPr lang="de-AT" sz="2400" dirty="0" err="1">
                <a:solidFill>
                  <a:schemeClr val="bg1"/>
                </a:solidFill>
              </a:rPr>
              <a:t>friend</a:t>
            </a:r>
            <a:r>
              <a:rPr lang="de-AT" sz="2400" dirty="0">
                <a:solidFill>
                  <a:schemeClr val="bg1"/>
                </a:solidFill>
              </a:rPr>
              <a:t>: </a:t>
            </a:r>
            <a:r>
              <a:rPr lang="de-AT" sz="2400" dirty="0">
                <a:solidFill>
                  <a:schemeClr val="bg1"/>
                </a:solidFill>
                <a:hlinkClick r:id="rId8"/>
              </a:rPr>
              <a:t>https://www.soundboard.com/sb/sound/904546</a:t>
            </a:r>
            <a:endParaRPr lang="de-AT" sz="2400" dirty="0">
              <a:solidFill>
                <a:schemeClr val="bg1"/>
              </a:solidFill>
            </a:endParaRPr>
          </a:p>
          <a:p>
            <a:r>
              <a:rPr lang="de-AT" sz="2400" dirty="0">
                <a:solidFill>
                  <a:schemeClr val="bg1"/>
                </a:solidFill>
              </a:rPr>
              <a:t>1.000.000 </a:t>
            </a:r>
            <a:r>
              <a:rPr lang="de-AT" sz="2400" dirty="0" err="1">
                <a:solidFill>
                  <a:schemeClr val="bg1"/>
                </a:solidFill>
              </a:rPr>
              <a:t>music</a:t>
            </a:r>
            <a:r>
              <a:rPr lang="de-AT" sz="2400" dirty="0">
                <a:solidFill>
                  <a:schemeClr val="bg1"/>
                </a:solidFill>
              </a:rPr>
              <a:t>: </a:t>
            </a:r>
            <a:r>
              <a:rPr lang="de-AT" sz="2400" dirty="0">
                <a:solidFill>
                  <a:schemeClr val="bg1"/>
                </a:solidFill>
                <a:hlinkClick r:id="rId9"/>
              </a:rPr>
              <a:t>https://www.soundboard.com/sb/sound/904542</a:t>
            </a:r>
            <a:endParaRPr lang="de-AT" sz="2400" dirty="0">
              <a:solidFill>
                <a:schemeClr val="bg1"/>
              </a:solidFill>
            </a:endParaRPr>
          </a:p>
          <a:p>
            <a:r>
              <a:rPr lang="de-AT" sz="2400" dirty="0">
                <a:solidFill>
                  <a:schemeClr val="bg1"/>
                </a:solidFill>
              </a:rPr>
              <a:t>500.000 </a:t>
            </a:r>
            <a:r>
              <a:rPr lang="de-AT" sz="2400" dirty="0" err="1">
                <a:solidFill>
                  <a:schemeClr val="bg1"/>
                </a:solidFill>
              </a:rPr>
              <a:t>music</a:t>
            </a:r>
            <a:r>
              <a:rPr lang="de-AT" sz="2400" dirty="0">
                <a:solidFill>
                  <a:schemeClr val="bg1"/>
                </a:solidFill>
              </a:rPr>
              <a:t>: </a:t>
            </a:r>
            <a:r>
              <a:rPr lang="de-AT" sz="2400" dirty="0">
                <a:solidFill>
                  <a:schemeClr val="bg1"/>
                </a:solidFill>
                <a:hlinkClick r:id="rId10"/>
              </a:rPr>
              <a:t>https://www.soundboard.com/sb/sound/904541</a:t>
            </a:r>
            <a:endParaRPr lang="de-AT" sz="2400" dirty="0">
              <a:solidFill>
                <a:schemeClr val="bg1"/>
              </a:solidFill>
            </a:endParaRPr>
          </a:p>
          <a:p>
            <a:r>
              <a:rPr lang="de-AT" sz="2400" dirty="0">
                <a:solidFill>
                  <a:schemeClr val="bg1"/>
                </a:solidFill>
              </a:rPr>
              <a:t>125.000 </a:t>
            </a:r>
            <a:r>
              <a:rPr lang="de-AT" sz="2400" dirty="0" err="1">
                <a:solidFill>
                  <a:schemeClr val="bg1"/>
                </a:solidFill>
              </a:rPr>
              <a:t>music</a:t>
            </a:r>
            <a:r>
              <a:rPr lang="de-AT" sz="2400" dirty="0">
                <a:solidFill>
                  <a:schemeClr val="bg1"/>
                </a:solidFill>
              </a:rPr>
              <a:t>: </a:t>
            </a:r>
            <a:r>
              <a:rPr lang="de-AT" sz="2400" dirty="0">
                <a:solidFill>
                  <a:schemeClr val="bg1"/>
                </a:solidFill>
                <a:hlinkClick r:id="rId11"/>
              </a:rPr>
              <a:t>https://www.soundboard.com/sb/sound/904540</a:t>
            </a:r>
            <a:endParaRPr lang="de-AT" sz="2400" dirty="0">
              <a:solidFill>
                <a:schemeClr val="bg1"/>
              </a:solidFill>
            </a:endParaRPr>
          </a:p>
          <a:p>
            <a:r>
              <a:rPr lang="de-AT" sz="2400" dirty="0">
                <a:solidFill>
                  <a:schemeClr val="bg1"/>
                </a:solidFill>
              </a:rPr>
              <a:t>64.000 </a:t>
            </a:r>
            <a:r>
              <a:rPr lang="de-AT" sz="2400" dirty="0" err="1">
                <a:solidFill>
                  <a:schemeClr val="bg1"/>
                </a:solidFill>
              </a:rPr>
              <a:t>music</a:t>
            </a:r>
            <a:r>
              <a:rPr lang="de-AT" sz="2400" dirty="0">
                <a:solidFill>
                  <a:schemeClr val="bg1"/>
                </a:solidFill>
              </a:rPr>
              <a:t>: </a:t>
            </a:r>
            <a:r>
              <a:rPr lang="de-AT" sz="2400" dirty="0">
                <a:solidFill>
                  <a:schemeClr val="bg1"/>
                </a:solidFill>
                <a:hlinkClick r:id="rId12"/>
              </a:rPr>
              <a:t>https://www.soundboard.com/sb/sound/904539</a:t>
            </a:r>
            <a:endParaRPr lang="de-AT" sz="2400" dirty="0">
              <a:solidFill>
                <a:schemeClr val="bg1"/>
              </a:solidFill>
            </a:endParaRPr>
          </a:p>
          <a:p>
            <a:r>
              <a:rPr lang="de-AT" sz="2400" dirty="0">
                <a:solidFill>
                  <a:schemeClr val="bg1"/>
                </a:solidFill>
              </a:rPr>
              <a:t>2.000 – 30.000 </a:t>
            </a:r>
            <a:r>
              <a:rPr lang="de-AT" sz="2400" dirty="0" err="1">
                <a:solidFill>
                  <a:schemeClr val="bg1"/>
                </a:solidFill>
              </a:rPr>
              <a:t>music</a:t>
            </a:r>
            <a:r>
              <a:rPr lang="de-AT" sz="2400" dirty="0">
                <a:solidFill>
                  <a:schemeClr val="bg1"/>
                </a:solidFill>
              </a:rPr>
              <a:t>: </a:t>
            </a:r>
            <a:r>
              <a:rPr lang="de-AT" sz="2400" dirty="0">
                <a:solidFill>
                  <a:schemeClr val="bg1"/>
                </a:solidFill>
                <a:hlinkClick r:id="rId13"/>
              </a:rPr>
              <a:t>https://www.soundboard.com/sb/sound/904538</a:t>
            </a:r>
            <a:endParaRPr lang="de-AT" sz="2400" dirty="0">
              <a:solidFill>
                <a:schemeClr val="bg1"/>
              </a:solidFill>
            </a:endParaRPr>
          </a:p>
          <a:p>
            <a:r>
              <a:rPr lang="de-AT" sz="2400" dirty="0">
                <a:solidFill>
                  <a:schemeClr val="bg1"/>
                </a:solidFill>
              </a:rPr>
              <a:t>50 – 1000 </a:t>
            </a:r>
            <a:r>
              <a:rPr lang="de-AT" sz="2400" dirty="0" err="1">
                <a:solidFill>
                  <a:schemeClr val="bg1"/>
                </a:solidFill>
              </a:rPr>
              <a:t>music</a:t>
            </a:r>
            <a:r>
              <a:rPr lang="de-AT" sz="2400" dirty="0">
                <a:solidFill>
                  <a:schemeClr val="bg1"/>
                </a:solidFill>
              </a:rPr>
              <a:t>: </a:t>
            </a:r>
            <a:r>
              <a:rPr lang="de-AT" sz="2400" dirty="0">
                <a:solidFill>
                  <a:schemeClr val="bg1"/>
                </a:solidFill>
                <a:hlinkClick r:id="rId14"/>
              </a:rPr>
              <a:t>https://www.soundboard.com/sb/sound/904537</a:t>
            </a:r>
            <a:endParaRPr lang="de-AT" sz="2400" dirty="0">
              <a:solidFill>
                <a:schemeClr val="bg1"/>
              </a:solidFill>
            </a:endParaRPr>
          </a:p>
          <a:p>
            <a:r>
              <a:rPr lang="de-AT" sz="2400" dirty="0">
                <a:solidFill>
                  <a:schemeClr val="bg1"/>
                </a:solidFill>
              </a:rPr>
              <a:t>Start </a:t>
            </a:r>
            <a:r>
              <a:rPr lang="de-AT" sz="2400" dirty="0" err="1">
                <a:solidFill>
                  <a:schemeClr val="bg1"/>
                </a:solidFill>
              </a:rPr>
              <a:t>sound</a:t>
            </a:r>
            <a:r>
              <a:rPr lang="de-AT" sz="2400" dirty="0">
                <a:solidFill>
                  <a:schemeClr val="bg1"/>
                </a:solidFill>
              </a:rPr>
              <a:t>: </a:t>
            </a:r>
            <a:r>
              <a:rPr lang="de-AT" sz="2400" dirty="0">
                <a:solidFill>
                  <a:schemeClr val="bg1"/>
                </a:solidFill>
                <a:hlinkClick r:id="rId15"/>
              </a:rPr>
              <a:t>https://www.soundboard.com/sb/sound/904536</a:t>
            </a:r>
            <a:endParaRPr lang="de-AT" sz="2400" dirty="0">
              <a:solidFill>
                <a:schemeClr val="bg1"/>
              </a:solidFill>
            </a:endParaRPr>
          </a:p>
          <a:p>
            <a:endParaRPr lang="de-AT" dirty="0">
              <a:solidFill>
                <a:schemeClr val="bg1"/>
              </a:solidFill>
            </a:endParaRPr>
          </a:p>
          <a:p>
            <a:endParaRPr lang="de-AT" dirty="0">
              <a:solidFill>
                <a:schemeClr val="bg1"/>
              </a:solidFill>
            </a:endParaRPr>
          </a:p>
        </p:txBody>
      </p:sp>
      <p:pic>
        <p:nvPicPr>
          <p:cNvPr id="4" name="Grafik 3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355811B1-653B-4060-8BEE-7026D4CD416B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40061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60AE57FF-6CF7-43CF-89CD-5EFC04639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FFD76B7-5C80-43FC-BFD1-A89C0657E878}"/>
              </a:ext>
            </a:extLst>
          </p:cNvPr>
          <p:cNvSpPr txBox="1"/>
          <p:nvPr/>
        </p:nvSpPr>
        <p:spPr>
          <a:xfrm>
            <a:off x="935916" y="3458282"/>
            <a:ext cx="11768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https://slidelizard.com/blog/who-wants-to-be-a-millionaire-powerpoint-template </a:t>
            </a:r>
            <a:endParaRPr lang="de-AT" sz="240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EDC134D-9CDD-4370-A951-907292821F85}"/>
              </a:ext>
            </a:extLst>
          </p:cNvPr>
          <p:cNvSpPr txBox="1"/>
          <p:nvPr/>
        </p:nvSpPr>
        <p:spPr>
          <a:xfrm>
            <a:off x="935916" y="2876498"/>
            <a:ext cx="8820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 </a:t>
            </a:r>
            <a:r>
              <a:rPr lang="de-AT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de-AT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blogpost</a:t>
            </a:r>
            <a:r>
              <a:rPr lang="de-AT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AT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lang="de-AT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4" name="Grafik 3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9B8E38A-695D-47D7-A9B9-95E53D084B2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147897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5A20026B-BD52-4B59-A5A6-037EB8A165C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5074" y="1641327"/>
            <a:ext cx="4481342" cy="4601021"/>
          </a:xfr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768C90B7-FEFC-AE43-82E1-320054A152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0999" y="257181"/>
            <a:ext cx="1830002" cy="360000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D7067F53-6801-EB48-9344-10C9917E102C}"/>
              </a:ext>
            </a:extLst>
          </p:cNvPr>
          <p:cNvSpPr/>
          <p:nvPr/>
        </p:nvSpPr>
        <p:spPr>
          <a:xfrm>
            <a:off x="2390990" y="2106847"/>
            <a:ext cx="28530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white"/>
                </a:solidFill>
                <a:latin typeface="Lato Light" panose="020F0302020204030203" pitchFamily="34" charset="77"/>
                <a:cs typeface="Arial" panose="020B0604020202020204" pitchFamily="34" charset="0"/>
              </a:rPr>
              <a:t>Company-wide slide library</a:t>
            </a:r>
            <a:endParaRPr lang="de-DE" dirty="0">
              <a:solidFill>
                <a:prstClr val="white"/>
              </a:solidFill>
              <a:latin typeface="Lato Light" panose="020F0302020204030203" pitchFamily="34" charset="77"/>
              <a:cs typeface="Arial" panose="020B0604020202020204" pitchFamily="34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66F96FB1-3C65-9F4C-B22B-FB44C33B728B}"/>
              </a:ext>
            </a:extLst>
          </p:cNvPr>
          <p:cNvSpPr/>
          <p:nvPr/>
        </p:nvSpPr>
        <p:spPr>
          <a:xfrm>
            <a:off x="2390990" y="1711248"/>
            <a:ext cx="122995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prstClr val="white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CREATE</a:t>
            </a:r>
            <a:endParaRPr lang="de-DE" sz="2200" b="1" dirty="0">
              <a:solidFill>
                <a:prstClr val="white"/>
              </a:solidFill>
              <a:latin typeface="Lato" panose="020F0502020204030203" pitchFamily="34" charset="77"/>
              <a:cs typeface="Arial" panose="020B0604020202020204" pitchFamily="34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F1D03B18-8C27-F04E-B4DE-CABAC31742DB}"/>
              </a:ext>
            </a:extLst>
          </p:cNvPr>
          <p:cNvSpPr/>
          <p:nvPr/>
        </p:nvSpPr>
        <p:spPr>
          <a:xfrm>
            <a:off x="9371" y="66012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prstClr val="white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SUCCESS </a:t>
            </a:r>
            <a:r>
              <a:rPr lang="en-US" sz="3200" dirty="0">
                <a:solidFill>
                  <a:prstClr val="white"/>
                </a:solidFill>
                <a:latin typeface="Lato Light" panose="020F0302020204030203" pitchFamily="34" charset="77"/>
                <a:cs typeface="Arial" panose="020B0604020202020204" pitchFamily="34" charset="0"/>
              </a:rPr>
              <a:t>THROUGH</a:t>
            </a:r>
            <a:r>
              <a:rPr lang="en-US" sz="3200" b="1" dirty="0">
                <a:solidFill>
                  <a:prstClr val="white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PRESENTATIONS</a:t>
            </a:r>
            <a:endParaRPr lang="de-DE" sz="3200" b="1" dirty="0">
              <a:solidFill>
                <a:prstClr val="white"/>
              </a:solidFill>
              <a:latin typeface="Lato" panose="020F0502020204030203" pitchFamily="34" charset="77"/>
              <a:cs typeface="Arial" panose="020B0604020202020204" pitchFamily="34" charset="0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B4444B7D-0D3F-AF4B-AC46-3B8170F239C6}"/>
              </a:ext>
            </a:extLst>
          </p:cNvPr>
          <p:cNvSpPr txBox="1"/>
          <p:nvPr/>
        </p:nvSpPr>
        <p:spPr>
          <a:xfrm>
            <a:off x="2390990" y="2410636"/>
            <a:ext cx="2589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Lato Light" panose="020F0302020204030203" pitchFamily="34" charset="77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slidelizard.com</a:t>
            </a:r>
            <a:r>
              <a:rPr lang="en-US" u="sng" dirty="0">
                <a:solidFill>
                  <a:schemeClr val="bg1"/>
                </a:solidFill>
                <a:latin typeface="Lato Light" panose="020F0302020204030203" pitchFamily="34" charset="77"/>
                <a:cs typeface="Arial" panose="020B0604020202020204" pitchFamily="34" charset="0"/>
              </a:rPr>
              <a:t>/creator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304EA01-53AF-4646-A852-1200A73736C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535" y="1139143"/>
            <a:ext cx="1764000" cy="234832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707C2C5-3E7E-D341-9405-7CCFDBC6D6D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535" y="2795031"/>
            <a:ext cx="1764000" cy="234832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304341-69DB-E949-A658-085F8D7296B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823" y="4457452"/>
            <a:ext cx="1764000" cy="2348325"/>
          </a:xfrm>
          <a:prstGeom prst="rect">
            <a:avLst/>
          </a:prstGeom>
        </p:spPr>
      </p:pic>
      <p:sp>
        <p:nvSpPr>
          <p:cNvPr id="34" name="Rechteck 33">
            <a:extLst>
              <a:ext uri="{FF2B5EF4-FFF2-40B4-BE49-F238E27FC236}">
                <a16:creationId xmlns:a16="http://schemas.microsoft.com/office/drawing/2014/main" id="{ED482A71-441B-5547-B404-19B80833FABF}"/>
              </a:ext>
            </a:extLst>
          </p:cNvPr>
          <p:cNvSpPr/>
          <p:nvPr/>
        </p:nvSpPr>
        <p:spPr>
          <a:xfrm>
            <a:off x="2390990" y="3761480"/>
            <a:ext cx="3865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white"/>
                </a:solidFill>
                <a:latin typeface="Lato Light" panose="020F0302020204030203" pitchFamily="34" charset="77"/>
                <a:cs typeface="Arial" panose="020B0604020202020204" pitchFamily="34" charset="0"/>
              </a:rPr>
              <a:t>Live interaction with polls and quizzes</a:t>
            </a:r>
            <a:endParaRPr lang="de-DE" dirty="0">
              <a:solidFill>
                <a:prstClr val="white"/>
              </a:solidFill>
              <a:latin typeface="Lato Light" panose="020F0302020204030203" pitchFamily="34" charset="77"/>
              <a:cs typeface="Arial" panose="020B0604020202020204" pitchFamily="34" charset="0"/>
            </a:endParaRP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0C4ED6DE-9EE4-D74F-B8B4-DEBEE80CF69F}"/>
              </a:ext>
            </a:extLst>
          </p:cNvPr>
          <p:cNvSpPr/>
          <p:nvPr/>
        </p:nvSpPr>
        <p:spPr>
          <a:xfrm>
            <a:off x="2390990" y="3365881"/>
            <a:ext cx="155125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prstClr val="white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INTERACT</a:t>
            </a:r>
            <a:endParaRPr lang="de-DE" sz="2200" b="1" dirty="0">
              <a:solidFill>
                <a:prstClr val="white"/>
              </a:solidFill>
              <a:latin typeface="Lato" panose="020F0502020204030203" pitchFamily="34" charset="77"/>
              <a:cs typeface="Arial" panose="020B0604020202020204" pitchFamily="34" charset="0"/>
            </a:endParaRP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75CDF7CA-7944-164F-8137-8C6BF20DDC28}"/>
              </a:ext>
            </a:extLst>
          </p:cNvPr>
          <p:cNvSpPr txBox="1"/>
          <p:nvPr/>
        </p:nvSpPr>
        <p:spPr>
          <a:xfrm>
            <a:off x="2390990" y="4065269"/>
            <a:ext cx="2589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Lato Light" panose="020F0302020204030203" pitchFamily="34" charset="77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slidelizard.com</a:t>
            </a:r>
            <a:r>
              <a:rPr lang="en-US" u="sng" dirty="0">
                <a:solidFill>
                  <a:schemeClr val="bg1"/>
                </a:solidFill>
                <a:latin typeface="Lato Light" panose="020F0302020204030203" pitchFamily="34" charset="77"/>
                <a:cs typeface="Arial" panose="020B0604020202020204" pitchFamily="34" charset="0"/>
              </a:rPr>
              <a:t>/live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A143A813-CD06-B743-B9C1-806ACB2AD441}"/>
              </a:ext>
            </a:extLst>
          </p:cNvPr>
          <p:cNvSpPr/>
          <p:nvPr/>
        </p:nvSpPr>
        <p:spPr>
          <a:xfrm>
            <a:off x="2390990" y="5472550"/>
            <a:ext cx="4556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white"/>
                </a:solidFill>
                <a:latin typeface="Lato Light" panose="020F0302020204030203" pitchFamily="34" charset="77"/>
                <a:cs typeface="Arial" panose="020B0604020202020204" pitchFamily="34" charset="0"/>
              </a:rPr>
              <a:t>360° analysis of participants &amp; presentations</a:t>
            </a:r>
            <a:endParaRPr lang="de-DE" dirty="0">
              <a:solidFill>
                <a:prstClr val="white"/>
              </a:solidFill>
              <a:latin typeface="Lato Light" panose="020F0302020204030203" pitchFamily="34" charset="77"/>
              <a:cs typeface="Arial" panose="020B0604020202020204" pitchFamily="34" charset="0"/>
            </a:endParaRP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8207751A-E602-8E41-B95F-5FEB9B12474A}"/>
              </a:ext>
            </a:extLst>
          </p:cNvPr>
          <p:cNvSpPr/>
          <p:nvPr/>
        </p:nvSpPr>
        <p:spPr>
          <a:xfrm>
            <a:off x="2390990" y="5086999"/>
            <a:ext cx="143346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prstClr val="white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ANALYZE</a:t>
            </a:r>
            <a:endParaRPr lang="de-DE" sz="2200" b="1" dirty="0">
              <a:solidFill>
                <a:prstClr val="white"/>
              </a:solidFill>
              <a:latin typeface="Lato" panose="020F0502020204030203" pitchFamily="34" charset="77"/>
              <a:cs typeface="Arial" panose="020B0604020202020204" pitchFamily="34" charset="0"/>
            </a:endParaRP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DE13A0B0-06E8-5B46-BF38-8064B5493A43}"/>
              </a:ext>
            </a:extLst>
          </p:cNvPr>
          <p:cNvSpPr txBox="1"/>
          <p:nvPr/>
        </p:nvSpPr>
        <p:spPr>
          <a:xfrm>
            <a:off x="2390990" y="5786387"/>
            <a:ext cx="2589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Lato Light" panose="020F0302020204030203" pitchFamily="34" charset="77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slidelizard.com</a:t>
            </a:r>
            <a:r>
              <a:rPr lang="en-US" u="sng" dirty="0">
                <a:solidFill>
                  <a:schemeClr val="bg1"/>
                </a:solidFill>
                <a:latin typeface="Lato Light" panose="020F0302020204030203" pitchFamily="34" charset="77"/>
                <a:cs typeface="Arial" panose="020B0604020202020204" pitchFamily="34" charset="0"/>
              </a:rPr>
              <a:t>/insights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0016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ACTION" val="None"/>
  <p:tag name="SLIDELIZARD_POLLTEMPLATEID" val="61b8c699380a92798c07e33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ACTION" val="None"/>
  <p:tag name="SLIDELIZARD_POLLTEMPLATEID" val="61b8c699380a92798c07e33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ACTION" val="Non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ACTION" val="Non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ACTION" val="Non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ACTION" val="Non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ACTION" val="None"/>
  <p:tag name="SLIDELIZARD_POLLTEMPLATEID" val="61b8c699380a92798c07e33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ACTION" val="None"/>
  <p:tag name="SLIDELIZARD_POLLTEMPLATEID" val="61b8c699380a92798c07e33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ACTION" val="Non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ACTION" val="Non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ACTION" val="None"/>
  <p:tag name="SLIDELIZARD_POLLTEMPLATEID" val="61b8c699380a92798c07e33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ACTION" val="Non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ACTION" val="Non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ACTION" val="Non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ACTION" val="Non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ACTION" val="None"/>
  <p:tag name="SLIDELIZARD_POLLTEMPLATEID" val="61b8c699380a92798c07e33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b8c699380a92798c07e33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10bd631c81cfb13febcb2c1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bg1"/>
          </a:solidFill>
        </a:ln>
      </a:spPr>
      <a:bodyPr rtlCol="0" anchor="ctr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2A039395E52A4481E99A284DD18DE6" ma:contentTypeVersion="13" ma:contentTypeDescription="Create a new document." ma:contentTypeScope="" ma:versionID="f7c8f2b6bf623116b790949cf986e180">
  <xsd:schema xmlns:xsd="http://www.w3.org/2001/XMLSchema" xmlns:xs="http://www.w3.org/2001/XMLSchema" xmlns:p="http://schemas.microsoft.com/office/2006/metadata/properties" xmlns:ns2="23661874-da08-4297-8e9a-86c876574d92" xmlns:ns3="eb47fbde-ef8c-49b4-9b93-508121e91eaa" targetNamespace="http://schemas.microsoft.com/office/2006/metadata/properties" ma:root="true" ma:fieldsID="fbc92a73e89b93c615119b6747aa3677" ns2:_="" ns3:_="">
    <xsd:import namespace="23661874-da08-4297-8e9a-86c876574d92"/>
    <xsd:import namespace="eb47fbde-ef8c-49b4-9b93-508121e91ea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661874-da08-4297-8e9a-86c876574d9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47fbde-ef8c-49b4-9b93-508121e91e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8571CE-DD7B-4429-8FE4-0495FE4EA004}">
  <ds:schemaRefs>
    <ds:schemaRef ds:uri="eb47fbde-ef8c-49b4-9b93-508121e91eaa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23661874-da08-4297-8e9a-86c876574d9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BF34EBA-A5CF-4A96-A902-2AE9B00590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D300BD-3179-4B5B-86CF-7FBC8E1FC4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661874-da08-4297-8e9a-86c876574d92"/>
    <ds:schemaRef ds:uri="eb47fbde-ef8c-49b4-9b93-508121e91e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1785</Words>
  <Application>Microsoft Office PowerPoint</Application>
  <PresentationFormat>Widescreen</PresentationFormat>
  <Paragraphs>697</Paragraphs>
  <Slides>59</Slides>
  <Notes>0</Notes>
  <HiddenSlides>0</HiddenSlides>
  <MMClips>70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59</vt:i4>
      </vt:variant>
    </vt:vector>
  </HeadingPairs>
  <TitlesOfParts>
    <vt:vector size="70" baseType="lpstr">
      <vt:lpstr>Abadi Extra Light</vt:lpstr>
      <vt:lpstr>Arial</vt:lpstr>
      <vt:lpstr>Arial Black</vt:lpstr>
      <vt:lpstr>Avenir Next LT Pro</vt:lpstr>
      <vt:lpstr>Calibri</vt:lpstr>
      <vt:lpstr>Calibri Light</vt:lpstr>
      <vt:lpstr>Lato</vt:lpstr>
      <vt:lpstr>Lato Light</vt:lpstr>
      <vt:lpstr>Office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piale</dc:creator>
  <cp:lastModifiedBy>bivhu-619</cp:lastModifiedBy>
  <cp:revision>114</cp:revision>
  <dcterms:created xsi:type="dcterms:W3CDTF">2020-02-11T13:02:59Z</dcterms:created>
  <dcterms:modified xsi:type="dcterms:W3CDTF">2022-05-23T03:55:55Z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0x010100FC2A039395E52A4481E99A284DD18DE6</vt:lpwstr>
  </property>
  <property fmtid="{D5CDD505-2E9C-101B-9397-08002B2CF9AE}" pid="3" name="Order">
    <vt:r8>10300</vt:r8>
  </property>
</Properties>
</file>