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79" r:id="rId4"/>
    <p:sldId id="276" r:id="rId5"/>
    <p:sldId id="259" r:id="rId6"/>
    <p:sldId id="256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FF0000"/>
    <a:srgbClr val="00CC00"/>
    <a:srgbClr val="FF9900"/>
    <a:srgbClr val="00CCFF"/>
    <a:srgbClr val="FF0066"/>
    <a:srgbClr val="9900CC"/>
    <a:srgbClr val="00FFCC"/>
    <a:srgbClr val="00CC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4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A019-433D-4888-B383-D9025553C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B27E93-15BD-438B-AD8F-66BA85D91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C421A-05EB-4C2F-96F3-81159CD93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A0D74-8C16-407D-8FE8-B72A825B3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4DBF4-D2EC-42F9-9631-D59E703E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DB39B-1F33-4405-B56F-D21F5163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B9FF5-08B9-43D2-925B-10E03951E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8C6F2-EE35-44BB-B16A-9B6553263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D78DB-4542-44EB-95E5-945DA25B0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D9272-E99E-4DB7-8717-48124455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69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1894-CD52-4717-9E25-71FCE7273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FA6AE-82EC-4D15-9A62-A0826040C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D6EA2-C8E1-4A14-9298-3D723F986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1F613-A749-4468-AFA7-6E6426103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473A0-A766-4EA4-B03F-D4DC9BBFC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662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6984B-87DE-4021-BA8F-DB2A992C2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CC278-3ECB-44B8-ACDE-795C61A533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D8451B-2F6D-433D-8529-BD0EAD821D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73A5B9-3756-47B3-8F62-9FB5B2DCA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ACFD3-73B3-4602-BE40-38382E7E4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16CA2-14C3-4211-AD59-D38DCD600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99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601A4-5435-4F04-81FA-E54D9C9B3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30519-C63C-4C1D-8872-BF9767E6B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2661B-8EA4-4707-B2AF-7B31F993A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B1F443-1144-4BF4-AC15-7EE3B1EB4B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1544B1-5BCD-4302-962C-BEA78B9BA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443BA0-2455-47D6-BDA4-E27200CAD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4CEECD-06AB-4791-9818-A38C981D0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59E032-2193-462F-8494-87CA43B5F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513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0183E-E24E-4A80-8364-CD8E547F5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05F610-B819-4271-80F6-9F1968D48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65AE25-9A99-4155-9668-DF4B12F06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2C8A05-2C1D-4A18-BF19-BD0A67FDF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4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85B7A7-B6CF-400A-853C-850A28382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BB2357-9A91-4BB3-80C4-EFA4EC10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9B749-E109-4754-AF2B-A86A5086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481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5E8B6-DE52-459F-8C89-09B299412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F64AB-E755-41F9-9DF9-AFA6B05A1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46997-6D2E-444B-BB31-C7220E44D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94C62C-BFAC-4D84-AD2F-6BAF955A5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1A1619-BCF3-4627-AD8F-426552ED1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1631BF-E8FC-4400-AE90-5BC9A3327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629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9F060-106E-4803-9438-2768D6985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5040CA-3A95-4722-BCFA-0BE573710E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2EA24-DA37-430A-BF42-CA86A5E78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14825-129E-4051-8221-C862F7B0D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D0F963-91CB-4D57-BA01-132D568C3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EAFF1A-D757-4719-8093-8B0AE4335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46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74AA3-1287-4193-83DE-42006B2A8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3DE9E6-7571-4E56-BE47-64B2DD342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F7244-B528-47D9-B97A-6BDEF23CA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7A63F-CF5E-482E-AF6C-9D35086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9791D-9FA4-4E64-8A03-D98921891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19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5FCBDF-D07B-4454-B365-9CB83CA406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674B85-7054-4B54-8B7B-E13DBA9F55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19F59-2FC3-4E30-9D41-AEFBCE3AA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53F38-3CD1-4EA3-B607-54AF9D054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75F47-D96D-457B-851E-C16D1CDCB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5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C4A71D-2600-4E95-8F68-EED51AE6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B9312-94E7-42E7-907C-042BF0B56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C152C-797E-40AD-8D17-47B7BA3EA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C8906-EF5B-4796-8A04-567A47D48138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A6277-59CE-44E8-816D-DD4EC83CB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4551D-0DAA-4C37-8ECB-2476D02DF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C2669-4E80-471D-AB25-D0333A43E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8CA45C5-4967-4674-9C49-A5B1A254F186}"/>
              </a:ext>
            </a:extLst>
          </p:cNvPr>
          <p:cNvSpPr/>
          <p:nvPr/>
        </p:nvSpPr>
        <p:spPr>
          <a:xfrm>
            <a:off x="297544" y="852712"/>
            <a:ext cx="9260114" cy="6284685"/>
          </a:xfrm>
          <a:prstGeom prst="roundRect">
            <a:avLst/>
          </a:prstGeom>
          <a:gradFill flip="none" rotWithShape="1">
            <a:gsLst>
              <a:gs pos="54000">
                <a:srgbClr val="00CC99"/>
              </a:gs>
              <a:gs pos="94000">
                <a:srgbClr val="FF0066"/>
              </a:gs>
            </a:gsLst>
            <a:lin ang="2700000" scaled="1"/>
            <a:tileRect/>
          </a:gradFill>
          <a:ln>
            <a:noFill/>
          </a:ln>
          <a:effectLst>
            <a:softEdge rad="927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2F2C2D-2D24-4FCE-BCA8-51731BEB7DC8}"/>
              </a:ext>
            </a:extLst>
          </p:cNvPr>
          <p:cNvSpPr/>
          <p:nvPr/>
        </p:nvSpPr>
        <p:spPr>
          <a:xfrm>
            <a:off x="2082799" y="1650998"/>
            <a:ext cx="9811657" cy="6008914"/>
          </a:xfrm>
          <a:prstGeom prst="roundRect">
            <a:avLst/>
          </a:prstGeom>
          <a:gradFill flip="none" rotWithShape="1">
            <a:gsLst>
              <a:gs pos="37000">
                <a:srgbClr val="CC00CC"/>
              </a:gs>
              <a:gs pos="65000">
                <a:srgbClr val="9900CC"/>
              </a:gs>
            </a:gsLst>
            <a:lin ang="18900000" scaled="1"/>
            <a:tileRect/>
          </a:gra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35A8F04-79AE-45F8-97FF-8EB192174125}"/>
              </a:ext>
            </a:extLst>
          </p:cNvPr>
          <p:cNvSpPr/>
          <p:nvPr/>
        </p:nvSpPr>
        <p:spPr>
          <a:xfrm>
            <a:off x="4666344" y="-283028"/>
            <a:ext cx="7024914" cy="5428342"/>
          </a:xfrm>
          <a:prstGeom prst="roundRect">
            <a:avLst/>
          </a:prstGeom>
          <a:gradFill flip="none" rotWithShape="1">
            <a:gsLst>
              <a:gs pos="0">
                <a:srgbClr val="CCFF33"/>
              </a:gs>
              <a:gs pos="41000">
                <a:srgbClr val="FF9900"/>
              </a:gs>
            </a:gsLst>
            <a:lin ang="10800000" scaled="1"/>
            <a:tileRect/>
          </a:gradFill>
          <a:ln>
            <a:noFill/>
          </a:ln>
          <a:effectLst>
            <a:softEdge rad="939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444586-D65F-4E86-8E08-6209A1A2CCBD}"/>
              </a:ext>
            </a:extLst>
          </p:cNvPr>
          <p:cNvSpPr/>
          <p:nvPr/>
        </p:nvSpPr>
        <p:spPr>
          <a:xfrm>
            <a:off x="72574" y="-442685"/>
            <a:ext cx="9260114" cy="6284685"/>
          </a:xfrm>
          <a:prstGeom prst="roundRect">
            <a:avLst/>
          </a:prstGeom>
          <a:gradFill>
            <a:gsLst>
              <a:gs pos="0">
                <a:srgbClr val="FF0066"/>
              </a:gs>
              <a:gs pos="57000">
                <a:srgbClr val="00FFFF"/>
              </a:gs>
            </a:gsLst>
            <a:lin ang="5400000" scaled="1"/>
          </a:gradFill>
          <a:ln>
            <a:noFill/>
          </a:ln>
          <a:effectLst>
            <a:softEdge rad="1066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727160-D983-4FBB-93AE-A4141DBCE799}"/>
              </a:ext>
            </a:extLst>
          </p:cNvPr>
          <p:cNvSpPr/>
          <p:nvPr/>
        </p:nvSpPr>
        <p:spPr>
          <a:xfrm>
            <a:off x="1553029" y="1016000"/>
            <a:ext cx="8853714" cy="5138057"/>
          </a:xfrm>
          <a:prstGeom prst="roundRect">
            <a:avLst>
              <a:gd name="adj" fmla="val 118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10F316-7B15-4A5E-B10F-F3A0E1C47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257" y="1801793"/>
            <a:ext cx="7459973" cy="41962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B6F5C6-A973-4FE9-AEC1-8AE4D3151F5F}"/>
              </a:ext>
            </a:extLst>
          </p:cNvPr>
          <p:cNvSpPr txBox="1"/>
          <p:nvPr/>
        </p:nvSpPr>
        <p:spPr>
          <a:xfrm>
            <a:off x="1898073" y="1104302"/>
            <a:ext cx="8290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pc="600" dirty="0">
                <a:solidFill>
                  <a:schemeClr val="bg1"/>
                </a:solidFill>
                <a:latin typeface="Futura BdCn BT" panose="020B0706020204020204" pitchFamily="34" charset="0"/>
              </a:rPr>
              <a:t>HEADLINE HERE</a:t>
            </a:r>
          </a:p>
        </p:txBody>
      </p:sp>
    </p:spTree>
    <p:extLst>
      <p:ext uri="{BB962C8B-B14F-4D97-AF65-F5344CB8AC3E}">
        <p14:creationId xmlns:p14="http://schemas.microsoft.com/office/powerpoint/2010/main" val="130607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8CA45C5-4967-4674-9C49-A5B1A254F186}"/>
              </a:ext>
            </a:extLst>
          </p:cNvPr>
          <p:cNvSpPr/>
          <p:nvPr/>
        </p:nvSpPr>
        <p:spPr>
          <a:xfrm>
            <a:off x="297544" y="852712"/>
            <a:ext cx="9260114" cy="6284685"/>
          </a:xfrm>
          <a:prstGeom prst="roundRect">
            <a:avLst/>
          </a:prstGeom>
          <a:gradFill flip="none" rotWithShape="1">
            <a:gsLst>
              <a:gs pos="54000">
                <a:srgbClr val="00CC99"/>
              </a:gs>
              <a:gs pos="94000">
                <a:srgbClr val="FF0066"/>
              </a:gs>
            </a:gsLst>
            <a:lin ang="2700000" scaled="1"/>
            <a:tileRect/>
          </a:gradFill>
          <a:ln>
            <a:noFill/>
          </a:ln>
          <a:effectLst>
            <a:softEdge rad="927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2F2C2D-2D24-4FCE-BCA8-51731BEB7DC8}"/>
              </a:ext>
            </a:extLst>
          </p:cNvPr>
          <p:cNvSpPr/>
          <p:nvPr/>
        </p:nvSpPr>
        <p:spPr>
          <a:xfrm>
            <a:off x="2082799" y="1650998"/>
            <a:ext cx="9811657" cy="6008914"/>
          </a:xfrm>
          <a:prstGeom prst="roundRect">
            <a:avLst/>
          </a:prstGeom>
          <a:gradFill flip="none" rotWithShape="1">
            <a:gsLst>
              <a:gs pos="37000">
                <a:srgbClr val="CC00CC"/>
              </a:gs>
              <a:gs pos="65000">
                <a:srgbClr val="9900CC"/>
              </a:gs>
            </a:gsLst>
            <a:lin ang="18900000" scaled="1"/>
            <a:tileRect/>
          </a:gra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35A8F04-79AE-45F8-97FF-8EB192174125}"/>
              </a:ext>
            </a:extLst>
          </p:cNvPr>
          <p:cNvSpPr/>
          <p:nvPr/>
        </p:nvSpPr>
        <p:spPr>
          <a:xfrm>
            <a:off x="4666344" y="-283028"/>
            <a:ext cx="7024914" cy="5428342"/>
          </a:xfrm>
          <a:prstGeom prst="roundRect">
            <a:avLst/>
          </a:prstGeom>
          <a:gradFill flip="none" rotWithShape="1">
            <a:gsLst>
              <a:gs pos="0">
                <a:srgbClr val="CCFF33"/>
              </a:gs>
              <a:gs pos="41000">
                <a:srgbClr val="FF9900"/>
              </a:gs>
            </a:gsLst>
            <a:lin ang="10800000" scaled="1"/>
            <a:tileRect/>
          </a:gradFill>
          <a:ln>
            <a:noFill/>
          </a:ln>
          <a:effectLst>
            <a:softEdge rad="939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444586-D65F-4E86-8E08-6209A1A2CCBD}"/>
              </a:ext>
            </a:extLst>
          </p:cNvPr>
          <p:cNvSpPr/>
          <p:nvPr/>
        </p:nvSpPr>
        <p:spPr>
          <a:xfrm>
            <a:off x="72574" y="-442685"/>
            <a:ext cx="9260114" cy="6284685"/>
          </a:xfrm>
          <a:prstGeom prst="roundRect">
            <a:avLst/>
          </a:prstGeom>
          <a:gradFill>
            <a:gsLst>
              <a:gs pos="0">
                <a:srgbClr val="FF0066"/>
              </a:gs>
              <a:gs pos="57000">
                <a:srgbClr val="00FFFF"/>
              </a:gs>
            </a:gsLst>
            <a:lin ang="5400000" scaled="1"/>
          </a:gradFill>
          <a:ln>
            <a:noFill/>
          </a:ln>
          <a:effectLst>
            <a:softEdge rad="1066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727160-D983-4FBB-93AE-A4141DBCE799}"/>
              </a:ext>
            </a:extLst>
          </p:cNvPr>
          <p:cNvSpPr/>
          <p:nvPr/>
        </p:nvSpPr>
        <p:spPr>
          <a:xfrm>
            <a:off x="1553029" y="1016000"/>
            <a:ext cx="8853714" cy="5138057"/>
          </a:xfrm>
          <a:prstGeom prst="roundRect">
            <a:avLst>
              <a:gd name="adj" fmla="val 118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8EB64C-C783-444D-AB97-9B584409357E}"/>
              </a:ext>
            </a:extLst>
          </p:cNvPr>
          <p:cNvSpPr txBox="1"/>
          <p:nvPr/>
        </p:nvSpPr>
        <p:spPr>
          <a:xfrm>
            <a:off x="2521861" y="2923308"/>
            <a:ext cx="7235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spc="600" dirty="0">
                <a:solidFill>
                  <a:schemeClr val="bg1"/>
                </a:solidFill>
                <a:latin typeface="Futura BdCn BT" panose="020B0706020204020204" pitchFamily="34" charset="0"/>
              </a:rPr>
              <a:t>HEADLINE HERE</a:t>
            </a:r>
          </a:p>
        </p:txBody>
      </p:sp>
    </p:spTree>
    <p:extLst>
      <p:ext uri="{BB962C8B-B14F-4D97-AF65-F5344CB8AC3E}">
        <p14:creationId xmlns:p14="http://schemas.microsoft.com/office/powerpoint/2010/main" val="300729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6177472-90EF-4B64-AA8A-D762AE6EBAB7}"/>
              </a:ext>
            </a:extLst>
          </p:cNvPr>
          <p:cNvSpPr/>
          <p:nvPr/>
        </p:nvSpPr>
        <p:spPr>
          <a:xfrm>
            <a:off x="1211942" y="1360714"/>
            <a:ext cx="8461829" cy="5011056"/>
          </a:xfrm>
          <a:prstGeom prst="roundRect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CC00FF"/>
              </a:gs>
            </a:gsLst>
            <a:lin ang="13500000" scaled="1"/>
            <a:tileRect/>
          </a:gradFill>
          <a:ln>
            <a:noFill/>
          </a:ln>
          <a:effectLst>
            <a:softEdge rad="990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A64BEDC-A56A-4385-8879-E77E963E6CFC}"/>
              </a:ext>
            </a:extLst>
          </p:cNvPr>
          <p:cNvSpPr/>
          <p:nvPr/>
        </p:nvSpPr>
        <p:spPr>
          <a:xfrm>
            <a:off x="4542971" y="402772"/>
            <a:ext cx="6241143" cy="5700486"/>
          </a:xfrm>
          <a:prstGeom prst="roundRect">
            <a:avLst/>
          </a:prstGeom>
          <a:gradFill flip="none" rotWithShape="1">
            <a:gsLst>
              <a:gs pos="0">
                <a:srgbClr val="FF9900"/>
              </a:gs>
              <a:gs pos="100000">
                <a:srgbClr val="00CC00"/>
              </a:gs>
            </a:gsLst>
            <a:lin ang="13500000" scaled="1"/>
            <a:tileRect/>
          </a:gradFill>
          <a:ln>
            <a:noFill/>
          </a:ln>
          <a:effectLst>
            <a:softEdge rad="774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68E5871-C936-4CD9-9AD2-494E51B8B41C}"/>
              </a:ext>
            </a:extLst>
          </p:cNvPr>
          <p:cNvSpPr/>
          <p:nvPr/>
        </p:nvSpPr>
        <p:spPr>
          <a:xfrm>
            <a:off x="1407886" y="264885"/>
            <a:ext cx="6415314" cy="4368800"/>
          </a:xfrm>
          <a:prstGeom prst="roundRect">
            <a:avLst/>
          </a:prstGeom>
          <a:gradFill>
            <a:gsLst>
              <a:gs pos="0">
                <a:srgbClr val="FF0066"/>
              </a:gs>
              <a:gs pos="100000">
                <a:srgbClr val="00CCFF"/>
              </a:gs>
            </a:gsLst>
            <a:lin ang="10800000" scaled="1"/>
          </a:gradFill>
          <a:ln>
            <a:noFill/>
          </a:ln>
          <a:effectLst>
            <a:softEdge rad="774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443FE76-E58A-4612-9889-83D7117939C0}"/>
              </a:ext>
            </a:extLst>
          </p:cNvPr>
          <p:cNvSpPr/>
          <p:nvPr/>
        </p:nvSpPr>
        <p:spPr>
          <a:xfrm>
            <a:off x="2518229" y="1360714"/>
            <a:ext cx="7155543" cy="4136572"/>
          </a:xfrm>
          <a:prstGeom prst="roundRect">
            <a:avLst>
              <a:gd name="adj" fmla="val 1035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EC71BB-4871-40B5-A07E-82B3FF28C56F}"/>
              </a:ext>
            </a:extLst>
          </p:cNvPr>
          <p:cNvSpPr txBox="1"/>
          <p:nvPr/>
        </p:nvSpPr>
        <p:spPr>
          <a:xfrm>
            <a:off x="3606800" y="2942912"/>
            <a:ext cx="497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HEADLINE HERE</a:t>
            </a:r>
          </a:p>
        </p:txBody>
      </p:sp>
    </p:spTree>
    <p:extLst>
      <p:ext uri="{BB962C8B-B14F-4D97-AF65-F5344CB8AC3E}">
        <p14:creationId xmlns:p14="http://schemas.microsoft.com/office/powerpoint/2010/main" val="290635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9012F7-7B15-CBD4-5B9D-76439DB5A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68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8CA45C5-4967-4674-9C49-A5B1A254F186}"/>
              </a:ext>
            </a:extLst>
          </p:cNvPr>
          <p:cNvSpPr/>
          <p:nvPr/>
        </p:nvSpPr>
        <p:spPr>
          <a:xfrm>
            <a:off x="297544" y="852712"/>
            <a:ext cx="9260114" cy="6284685"/>
          </a:xfrm>
          <a:prstGeom prst="roundRect">
            <a:avLst/>
          </a:prstGeom>
          <a:gradFill flip="none" rotWithShape="1">
            <a:gsLst>
              <a:gs pos="54000">
                <a:srgbClr val="00CC99"/>
              </a:gs>
              <a:gs pos="94000">
                <a:srgbClr val="FF0066"/>
              </a:gs>
            </a:gsLst>
            <a:lin ang="2700000" scaled="1"/>
            <a:tileRect/>
          </a:gradFill>
          <a:ln>
            <a:noFill/>
          </a:ln>
          <a:effectLst>
            <a:softEdge rad="927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2F2C2D-2D24-4FCE-BCA8-51731BEB7DC8}"/>
              </a:ext>
            </a:extLst>
          </p:cNvPr>
          <p:cNvSpPr/>
          <p:nvPr/>
        </p:nvSpPr>
        <p:spPr>
          <a:xfrm>
            <a:off x="2082799" y="1650998"/>
            <a:ext cx="9811657" cy="6008914"/>
          </a:xfrm>
          <a:prstGeom prst="roundRect">
            <a:avLst/>
          </a:prstGeom>
          <a:gradFill flip="none" rotWithShape="1">
            <a:gsLst>
              <a:gs pos="37000">
                <a:srgbClr val="CC00CC"/>
              </a:gs>
              <a:gs pos="65000">
                <a:srgbClr val="9900CC"/>
              </a:gs>
            </a:gsLst>
            <a:lin ang="18900000" scaled="1"/>
            <a:tileRect/>
          </a:gra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35A8F04-79AE-45F8-97FF-8EB192174125}"/>
              </a:ext>
            </a:extLst>
          </p:cNvPr>
          <p:cNvSpPr/>
          <p:nvPr/>
        </p:nvSpPr>
        <p:spPr>
          <a:xfrm>
            <a:off x="4666344" y="-283028"/>
            <a:ext cx="7024914" cy="5428342"/>
          </a:xfrm>
          <a:prstGeom prst="roundRect">
            <a:avLst/>
          </a:prstGeom>
          <a:gradFill flip="none" rotWithShape="1">
            <a:gsLst>
              <a:gs pos="0">
                <a:srgbClr val="CCFF33"/>
              </a:gs>
              <a:gs pos="41000">
                <a:srgbClr val="FF9900"/>
              </a:gs>
            </a:gsLst>
            <a:lin ang="10800000" scaled="1"/>
            <a:tileRect/>
          </a:gradFill>
          <a:ln>
            <a:noFill/>
          </a:ln>
          <a:effectLst>
            <a:softEdge rad="939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444586-D65F-4E86-8E08-6209A1A2CCBD}"/>
              </a:ext>
            </a:extLst>
          </p:cNvPr>
          <p:cNvSpPr/>
          <p:nvPr/>
        </p:nvSpPr>
        <p:spPr>
          <a:xfrm>
            <a:off x="72574" y="-442685"/>
            <a:ext cx="9260114" cy="6284685"/>
          </a:xfrm>
          <a:prstGeom prst="roundRect">
            <a:avLst/>
          </a:prstGeom>
          <a:gradFill>
            <a:gsLst>
              <a:gs pos="0">
                <a:srgbClr val="FF0066"/>
              </a:gs>
              <a:gs pos="57000">
                <a:srgbClr val="00FFFF"/>
              </a:gs>
            </a:gsLst>
            <a:lin ang="5400000" scaled="1"/>
          </a:gradFill>
          <a:ln>
            <a:noFill/>
          </a:ln>
          <a:effectLst>
            <a:softEdge rad="1066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727160-D983-4FBB-93AE-A4141DBCE799}"/>
              </a:ext>
            </a:extLst>
          </p:cNvPr>
          <p:cNvSpPr/>
          <p:nvPr/>
        </p:nvSpPr>
        <p:spPr>
          <a:xfrm>
            <a:off x="1553029" y="1016000"/>
            <a:ext cx="8853714" cy="5138057"/>
          </a:xfrm>
          <a:prstGeom prst="roundRect">
            <a:avLst>
              <a:gd name="adj" fmla="val 118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8EB64C-C783-444D-AB97-9B584409357E}"/>
              </a:ext>
            </a:extLst>
          </p:cNvPr>
          <p:cNvSpPr txBox="1"/>
          <p:nvPr/>
        </p:nvSpPr>
        <p:spPr>
          <a:xfrm>
            <a:off x="2521861" y="2923308"/>
            <a:ext cx="7235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spc="600" dirty="0">
                <a:solidFill>
                  <a:schemeClr val="bg1"/>
                </a:solidFill>
                <a:latin typeface="Futura BdCn BT" panose="020B0706020204020204" pitchFamily="34" charset="0"/>
              </a:rPr>
              <a:t>HEADLINE HERE</a:t>
            </a:r>
          </a:p>
        </p:txBody>
      </p:sp>
    </p:spTree>
    <p:extLst>
      <p:ext uri="{BB962C8B-B14F-4D97-AF65-F5344CB8AC3E}">
        <p14:creationId xmlns:p14="http://schemas.microsoft.com/office/powerpoint/2010/main" val="1339754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8CA45C5-4967-4674-9C49-A5B1A254F186}"/>
              </a:ext>
            </a:extLst>
          </p:cNvPr>
          <p:cNvSpPr/>
          <p:nvPr/>
        </p:nvSpPr>
        <p:spPr>
          <a:xfrm>
            <a:off x="827316" y="573314"/>
            <a:ext cx="9260114" cy="6284685"/>
          </a:xfrm>
          <a:prstGeom prst="roundRect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0066"/>
              </a:gs>
            </a:gsLst>
            <a:lin ang="2700000" scaled="1"/>
            <a:tileRect/>
          </a:gradFill>
          <a:ln>
            <a:noFill/>
          </a:ln>
          <a:effectLst>
            <a:softEdge rad="647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2F2C2D-2D24-4FCE-BCA8-51731BEB7DC8}"/>
              </a:ext>
            </a:extLst>
          </p:cNvPr>
          <p:cNvSpPr/>
          <p:nvPr/>
        </p:nvSpPr>
        <p:spPr>
          <a:xfrm>
            <a:off x="1451429" y="849086"/>
            <a:ext cx="9811657" cy="6008914"/>
          </a:xfrm>
          <a:prstGeom prst="roundRect">
            <a:avLst/>
          </a:prstGeom>
          <a:gradFill flip="none" rotWithShape="1">
            <a:gsLst>
              <a:gs pos="37000">
                <a:srgbClr val="CC00CC"/>
              </a:gs>
              <a:gs pos="76000">
                <a:srgbClr val="00FF00"/>
              </a:gs>
            </a:gsLst>
            <a:lin ang="16200000" scaled="1"/>
            <a:tileRect/>
          </a:gradFill>
          <a:ln>
            <a:noFill/>
          </a:ln>
          <a:effectLst>
            <a:softEdge rad="647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35A8F04-79AE-45F8-97FF-8EB192174125}"/>
              </a:ext>
            </a:extLst>
          </p:cNvPr>
          <p:cNvSpPr/>
          <p:nvPr/>
        </p:nvSpPr>
        <p:spPr>
          <a:xfrm>
            <a:off x="4238172" y="268515"/>
            <a:ext cx="7024914" cy="5428342"/>
          </a:xfrm>
          <a:prstGeom prst="roundRect">
            <a:avLst/>
          </a:prstGeom>
          <a:gradFill flip="none" rotWithShape="1">
            <a:gsLst>
              <a:gs pos="0">
                <a:srgbClr val="CCFF33"/>
              </a:gs>
              <a:gs pos="41000">
                <a:srgbClr val="FF9900"/>
              </a:gs>
            </a:gsLst>
            <a:lin ang="10800000" scaled="1"/>
            <a:tileRect/>
          </a:gradFill>
          <a:ln>
            <a:noFill/>
          </a:ln>
          <a:effectLst>
            <a:softEdge rad="647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444586-D65F-4E86-8E08-6209A1A2CCBD}"/>
              </a:ext>
            </a:extLst>
          </p:cNvPr>
          <p:cNvSpPr/>
          <p:nvPr/>
        </p:nvSpPr>
        <p:spPr>
          <a:xfrm>
            <a:off x="696686" y="145143"/>
            <a:ext cx="9260114" cy="6284685"/>
          </a:xfrm>
          <a:prstGeom prst="roundRect">
            <a:avLst/>
          </a:prstGeom>
          <a:gradFill>
            <a:gsLst>
              <a:gs pos="0">
                <a:srgbClr val="FF0066"/>
              </a:gs>
              <a:gs pos="57000">
                <a:srgbClr val="00FFFF"/>
              </a:gs>
            </a:gsLst>
            <a:lin ang="5400000" scaled="1"/>
          </a:gradFill>
          <a:ln>
            <a:noFill/>
          </a:ln>
          <a:effectLst>
            <a:softEdge rad="647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727160-D983-4FBB-93AE-A4141DBCE799}"/>
              </a:ext>
            </a:extLst>
          </p:cNvPr>
          <p:cNvSpPr/>
          <p:nvPr/>
        </p:nvSpPr>
        <p:spPr>
          <a:xfrm>
            <a:off x="1553029" y="1016000"/>
            <a:ext cx="8853714" cy="5138057"/>
          </a:xfrm>
          <a:prstGeom prst="roundRect">
            <a:avLst>
              <a:gd name="adj" fmla="val 118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6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7B8595C-9112-490F-B8B8-B6C54D059E11}"/>
              </a:ext>
            </a:extLst>
          </p:cNvPr>
          <p:cNvGrpSpPr/>
          <p:nvPr/>
        </p:nvGrpSpPr>
        <p:grpSpPr>
          <a:xfrm>
            <a:off x="522515" y="1423595"/>
            <a:ext cx="5326739" cy="3761628"/>
            <a:chOff x="667006" y="-270391"/>
            <a:chExt cx="10892881" cy="769231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48CA45C5-4967-4674-9C49-A5B1A254F186}"/>
                </a:ext>
              </a:extLst>
            </p:cNvPr>
            <p:cNvSpPr/>
            <p:nvPr/>
          </p:nvSpPr>
          <p:spPr>
            <a:xfrm>
              <a:off x="827316" y="573314"/>
              <a:ext cx="9260114" cy="6284685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FF0066"/>
                </a:gs>
              </a:gsLst>
              <a:lin ang="2700000" scaled="1"/>
              <a:tileRect/>
            </a:gradFill>
            <a:ln>
              <a:noFill/>
            </a:ln>
            <a:effectLst>
              <a:softEdge rad="647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B2F2C2D-2D24-4FCE-BCA8-51731BEB7DC8}"/>
                </a:ext>
              </a:extLst>
            </p:cNvPr>
            <p:cNvSpPr/>
            <p:nvPr/>
          </p:nvSpPr>
          <p:spPr>
            <a:xfrm>
              <a:off x="1319983" y="1413012"/>
              <a:ext cx="10239904" cy="6008913"/>
            </a:xfrm>
            <a:prstGeom prst="roundRect">
              <a:avLst/>
            </a:prstGeom>
            <a:gradFill flip="none" rotWithShape="1">
              <a:gsLst>
                <a:gs pos="37000">
                  <a:srgbClr val="CC00CC"/>
                </a:gs>
                <a:gs pos="76000">
                  <a:srgbClr val="00FF00"/>
                </a:gs>
              </a:gsLst>
              <a:lin ang="16200000" scaled="1"/>
              <a:tileRect/>
            </a:gradFill>
            <a:ln>
              <a:noFill/>
            </a:ln>
            <a:effectLst>
              <a:softEdge rad="647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35A8F04-79AE-45F8-97FF-8EB192174125}"/>
                </a:ext>
              </a:extLst>
            </p:cNvPr>
            <p:cNvSpPr/>
            <p:nvPr/>
          </p:nvSpPr>
          <p:spPr>
            <a:xfrm>
              <a:off x="4505296" y="-57973"/>
              <a:ext cx="7024913" cy="5428342"/>
            </a:xfrm>
            <a:prstGeom prst="roundRect">
              <a:avLst/>
            </a:prstGeom>
            <a:gradFill flip="none" rotWithShape="1">
              <a:gsLst>
                <a:gs pos="0">
                  <a:srgbClr val="CCFF33"/>
                </a:gs>
                <a:gs pos="41000">
                  <a:srgbClr val="FF9900"/>
                </a:gs>
              </a:gsLst>
              <a:lin ang="10800000" scaled="1"/>
              <a:tileRect/>
            </a:gradFill>
            <a:ln>
              <a:noFill/>
            </a:ln>
            <a:effectLst>
              <a:softEdge rad="647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6444586-D65F-4E86-8E08-6209A1A2CCBD}"/>
                </a:ext>
              </a:extLst>
            </p:cNvPr>
            <p:cNvSpPr/>
            <p:nvPr/>
          </p:nvSpPr>
          <p:spPr>
            <a:xfrm>
              <a:off x="667006" y="-270391"/>
              <a:ext cx="9260114" cy="7128388"/>
            </a:xfrm>
            <a:prstGeom prst="roundRect">
              <a:avLst/>
            </a:prstGeom>
            <a:gradFill>
              <a:gsLst>
                <a:gs pos="0">
                  <a:srgbClr val="FF0066"/>
                </a:gs>
                <a:gs pos="57000">
                  <a:srgbClr val="00FFFF"/>
                </a:gs>
              </a:gsLst>
              <a:lin ang="5400000" scaled="1"/>
            </a:gradFill>
            <a:ln>
              <a:noFill/>
            </a:ln>
            <a:effectLst>
              <a:softEdge rad="647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F727160-D983-4FBB-93AE-A4141DBCE799}"/>
                </a:ext>
              </a:extLst>
            </p:cNvPr>
            <p:cNvSpPr/>
            <p:nvPr/>
          </p:nvSpPr>
          <p:spPr>
            <a:xfrm>
              <a:off x="1553029" y="1016000"/>
              <a:ext cx="8853714" cy="5138057"/>
            </a:xfrm>
            <a:prstGeom prst="roundRect">
              <a:avLst>
                <a:gd name="adj" fmla="val 11865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0D483D-233A-4E71-9D1C-7E91C7670C76}"/>
              </a:ext>
            </a:extLst>
          </p:cNvPr>
          <p:cNvGrpSpPr/>
          <p:nvPr/>
        </p:nvGrpSpPr>
        <p:grpSpPr>
          <a:xfrm>
            <a:off x="6328230" y="1423595"/>
            <a:ext cx="5326739" cy="3761628"/>
            <a:chOff x="667006" y="-270391"/>
            <a:chExt cx="10892881" cy="769231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51F400EA-36E5-42B4-9AC2-5C36BF83A663}"/>
                </a:ext>
              </a:extLst>
            </p:cNvPr>
            <p:cNvSpPr/>
            <p:nvPr/>
          </p:nvSpPr>
          <p:spPr>
            <a:xfrm>
              <a:off x="827316" y="573314"/>
              <a:ext cx="9260114" cy="6284685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FF0066"/>
                </a:gs>
              </a:gsLst>
              <a:lin ang="2700000" scaled="1"/>
              <a:tileRect/>
            </a:gradFill>
            <a:ln>
              <a:noFill/>
            </a:ln>
            <a:effectLst>
              <a:softEdge rad="647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3109247-A592-437E-A927-5FD498840213}"/>
                </a:ext>
              </a:extLst>
            </p:cNvPr>
            <p:cNvSpPr/>
            <p:nvPr/>
          </p:nvSpPr>
          <p:spPr>
            <a:xfrm>
              <a:off x="1319983" y="1413012"/>
              <a:ext cx="10239904" cy="6008913"/>
            </a:xfrm>
            <a:prstGeom prst="roundRect">
              <a:avLst/>
            </a:prstGeom>
            <a:gradFill flip="none" rotWithShape="1">
              <a:gsLst>
                <a:gs pos="37000">
                  <a:srgbClr val="CC00CC"/>
                </a:gs>
                <a:gs pos="76000">
                  <a:srgbClr val="00FF00"/>
                </a:gs>
              </a:gsLst>
              <a:lin ang="16200000" scaled="1"/>
              <a:tileRect/>
            </a:gradFill>
            <a:ln>
              <a:noFill/>
            </a:ln>
            <a:effectLst>
              <a:softEdge rad="647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94C2B124-87FC-436F-8EF0-3D7AE071FEB2}"/>
                </a:ext>
              </a:extLst>
            </p:cNvPr>
            <p:cNvSpPr/>
            <p:nvPr/>
          </p:nvSpPr>
          <p:spPr>
            <a:xfrm>
              <a:off x="4505296" y="-57973"/>
              <a:ext cx="7024913" cy="5428342"/>
            </a:xfrm>
            <a:prstGeom prst="roundRect">
              <a:avLst/>
            </a:prstGeom>
            <a:gradFill flip="none" rotWithShape="1">
              <a:gsLst>
                <a:gs pos="0">
                  <a:srgbClr val="CCFF33"/>
                </a:gs>
                <a:gs pos="41000">
                  <a:srgbClr val="FF9900"/>
                </a:gs>
              </a:gsLst>
              <a:lin ang="10800000" scaled="1"/>
              <a:tileRect/>
            </a:gradFill>
            <a:ln>
              <a:noFill/>
            </a:ln>
            <a:effectLst>
              <a:softEdge rad="647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CA911A9-5EDC-4F7F-874E-36BE31A36AC2}"/>
                </a:ext>
              </a:extLst>
            </p:cNvPr>
            <p:cNvSpPr/>
            <p:nvPr/>
          </p:nvSpPr>
          <p:spPr>
            <a:xfrm>
              <a:off x="667006" y="-270391"/>
              <a:ext cx="9260114" cy="7128388"/>
            </a:xfrm>
            <a:prstGeom prst="roundRect">
              <a:avLst/>
            </a:prstGeom>
            <a:gradFill>
              <a:gsLst>
                <a:gs pos="0">
                  <a:srgbClr val="FF0066"/>
                </a:gs>
                <a:gs pos="57000">
                  <a:srgbClr val="00FFFF"/>
                </a:gs>
              </a:gsLst>
              <a:lin ang="5400000" scaled="1"/>
            </a:gradFill>
            <a:ln>
              <a:noFill/>
            </a:ln>
            <a:effectLst>
              <a:softEdge rad="647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05086D0-35A7-4192-8C1F-62907F33F269}"/>
                </a:ext>
              </a:extLst>
            </p:cNvPr>
            <p:cNvSpPr/>
            <p:nvPr/>
          </p:nvSpPr>
          <p:spPr>
            <a:xfrm>
              <a:off x="1553029" y="1016000"/>
              <a:ext cx="8853714" cy="5138057"/>
            </a:xfrm>
            <a:prstGeom prst="roundRect">
              <a:avLst>
                <a:gd name="adj" fmla="val 11865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4108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1731</TotalTime>
  <Words>8</Words>
  <Application>Microsoft Office PowerPoint</Application>
  <PresentationFormat>Widescreen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Futura BdCn BT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pc4</cp:lastModifiedBy>
  <cp:revision>5</cp:revision>
  <dcterms:created xsi:type="dcterms:W3CDTF">2023-01-24T16:54:35Z</dcterms:created>
  <dcterms:modified xsi:type="dcterms:W3CDTF">2023-01-30T08:50:34Z</dcterms:modified>
</cp:coreProperties>
</file>