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BEB0"/>
    <a:srgbClr val="7BA3A7"/>
    <a:srgbClr val="5AD28A"/>
    <a:srgbClr val="259471"/>
    <a:srgbClr val="2E9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-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F690F-93C4-4FB4-BB12-5F0A2F07C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488C58-244F-4597-B5C1-E789EBE9A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19DA1-334E-46A9-9A99-7EDADDE3A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9EFB4-7627-47F8-8020-FA00F8BEFFBC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52FF6-B8F2-4F89-9774-73F550B47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8871A-8914-4A04-94B3-3C97E228C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AEF-4D1B-458E-BDF5-7F95E74DD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61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78E7C-4B70-4299-B3BB-C12080A41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DB07E-9FFE-4B1C-B506-CABD36080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FDEC5-3A5B-4097-9B90-F032BAD43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9EFB4-7627-47F8-8020-FA00F8BEFFBC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D20E1-3F01-42C0-B950-45059554E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0424E-E5D2-4C02-AE08-4549B293B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AEF-4D1B-458E-BDF5-7F95E74DD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026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64C02-8971-4C94-ACCB-70FF8CA19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2202BF-86CC-4399-8346-90851B72C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C7CE1-2F9D-4EC8-9C3E-2789FD81B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9EFB4-7627-47F8-8020-FA00F8BEFFBC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C1269-2CAF-4F8C-9D4B-D6596F62C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24579-9E24-4983-97A6-BB95399B7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AEF-4D1B-458E-BDF5-7F95E74DD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39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DE18D-A513-463D-BC4F-6F480F7C9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F0F4A-E396-4452-A74D-6E3FD2B4F2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B1692F-BD03-4B98-AE6E-F0D07867C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8DDCFC-5BB4-4A5A-91A0-C9AA5A03F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9EFB4-7627-47F8-8020-FA00F8BEFFBC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F7C54D-5582-470E-9BA4-855869AB1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B0703B-85AB-4375-8449-BA4FD9071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AEF-4D1B-458E-BDF5-7F95E74DD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80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10F80-BDC5-4ACB-AD08-05E978CA9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06DE9-9250-4078-9191-B1CB8F779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3804D6-30AA-4565-8F8D-179B5BF3AC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7EDC3C-2672-4CC1-BEED-AB4AD9F862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3CAF3F-191D-4193-8C54-FD5E864451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F0FD91-9E08-457C-BABF-FE12E0E22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9EFB4-7627-47F8-8020-FA00F8BEFFBC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55CA02-6BF1-4F3D-9072-76AE5BF00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A4BCD9-0854-480C-8505-A3812070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AEF-4D1B-458E-BDF5-7F95E74DD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8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46169-5DF7-4CFB-BBBB-567BDBB3B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D63E74-66E4-4F5B-B857-6CA3EE804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9EFB4-7627-47F8-8020-FA00F8BEFFBC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D0944E-FC66-452E-888C-76F4DE476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499A70-C8C2-47F9-8CF8-478307E9D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AEF-4D1B-458E-BDF5-7F95E74DD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904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CC81AB-6ADB-4589-A8EC-52B29D408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9EFB4-7627-47F8-8020-FA00F8BEFFBC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5BBEAA-1ADD-4577-AC4B-8C63DA234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8DFD5-77BD-40A5-84D3-30B09040D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AEF-4D1B-458E-BDF5-7F95E74DD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38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F9EE3-22AB-43CB-A141-ADBA6E704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4921C-A4FA-4B29-8C94-D0DDEC7C7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FAEB5-E6BA-4A96-8A70-664550C4C9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7D53D-3101-4BE9-821D-C86F9F86B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9EFB4-7627-47F8-8020-FA00F8BEFFBC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25CC27-E147-43FF-ACE7-DEB9C14D3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9DF023-B966-49FC-B36E-0CBD1735E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AEF-4D1B-458E-BDF5-7F95E74DD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413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753A7-BD4E-438B-85D7-CD7C723A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ACA774-C27A-401F-A4D1-563C1947B6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284C9-05E3-4B7A-8218-DFB16E8C2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208606-50E1-4BE6-A4C6-BD538CCAB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9EFB4-7627-47F8-8020-FA00F8BEFFBC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1089C7-3E1D-4D21-8356-F07AD854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FDA05C-5418-46A7-9F65-D4A3D0ABB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AEF-4D1B-458E-BDF5-7F95E74DD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5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E2138-39C8-4485-9C1C-621346941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9A3BF2-34BB-49E2-AFE9-0E8C764CE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85EFA4-0CB8-453F-9EE4-C4B334CBB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9EFB4-7627-47F8-8020-FA00F8BEFFBC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1BE28-BFBB-42CA-870D-1B87F92C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83EC4-6C2A-4D1A-984E-F2B22E85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AEF-4D1B-458E-BDF5-7F95E74DD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90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7515D1-139E-4B19-99A6-FF9E998EE7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728E2F-ADB1-4688-8709-D8E3FF9680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BE678-7711-4B1B-B072-BFC5089CF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9EFB4-7627-47F8-8020-FA00F8BEFFBC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DCF9A-D253-465E-B85B-7198741C6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25473-DC90-45A9-B208-3276D8792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AEF-4D1B-458E-BDF5-7F95E74DD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05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76FBDC-E2C9-4A5F-8E0E-ED82EDE59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592F3-FED3-46CA-8C37-18A0661BE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4ABDA-929D-491E-9178-489A90A4F1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9EFB4-7627-47F8-8020-FA00F8BEFFBC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F2D67-1B99-42E2-9655-F3F4F66B1E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EF907-7D8B-4A4D-85F0-6556F2D9E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E7AEF-4D1B-458E-BDF5-7F95E74DD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964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18" Type="http://schemas.openxmlformats.org/officeDocument/2006/relationships/image" Target="../media/image19.png"/><Relationship Id="rId3" Type="http://schemas.openxmlformats.org/officeDocument/2006/relationships/image" Target="../media/image6.svg"/><Relationship Id="rId7" Type="http://schemas.openxmlformats.org/officeDocument/2006/relationships/image" Target="../media/image2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5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12.svg"/><Relationship Id="rId5" Type="http://schemas.openxmlformats.org/officeDocument/2006/relationships/image" Target="../media/image8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19" Type="http://schemas.openxmlformats.org/officeDocument/2006/relationships/image" Target="../media/image20.svg"/><Relationship Id="rId4" Type="http://schemas.openxmlformats.org/officeDocument/2006/relationships/image" Target="../media/image7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svg"/><Relationship Id="rId3" Type="http://schemas.openxmlformats.org/officeDocument/2006/relationships/image" Target="../media/image4.svg"/><Relationship Id="rId7" Type="http://schemas.openxmlformats.org/officeDocument/2006/relationships/image" Target="../media/image22.svg"/><Relationship Id="rId12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4.svg"/><Relationship Id="rId5" Type="http://schemas.openxmlformats.org/officeDocument/2006/relationships/image" Target="../media/image14.svg"/><Relationship Id="rId10" Type="http://schemas.openxmlformats.org/officeDocument/2006/relationships/image" Target="../media/image23.png"/><Relationship Id="rId4" Type="http://schemas.openxmlformats.org/officeDocument/2006/relationships/image" Target="../media/image13.png"/><Relationship Id="rId9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E9373"/>
            </a:gs>
            <a:gs pos="76000">
              <a:srgbClr val="43BEB0"/>
            </a:gs>
            <a:gs pos="60000">
              <a:srgbClr val="5AD28A"/>
            </a:gs>
            <a:gs pos="32000">
              <a:srgbClr val="259471"/>
            </a:gs>
            <a:gs pos="100000">
              <a:srgbClr val="7BA3A7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raphic 56" descr="Test tubes">
            <a:extLst>
              <a:ext uri="{FF2B5EF4-FFF2-40B4-BE49-F238E27FC236}">
                <a16:creationId xmlns:a16="http://schemas.microsoft.com/office/drawing/2014/main" id="{9423C336-D465-450D-ACE0-1CA0C619C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5563" y="5191524"/>
            <a:ext cx="677192" cy="677192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C028DD32-1FAE-452C-AF67-3C89CF36A759}"/>
              </a:ext>
            </a:extLst>
          </p:cNvPr>
          <p:cNvSpPr/>
          <p:nvPr/>
        </p:nvSpPr>
        <p:spPr>
          <a:xfrm>
            <a:off x="4582812" y="5966911"/>
            <a:ext cx="4992914" cy="58057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72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F6C270F-8C9B-4695-B966-E4CB1A4B24ED}"/>
              </a:ext>
            </a:extLst>
          </p:cNvPr>
          <p:cNvSpPr/>
          <p:nvPr/>
        </p:nvSpPr>
        <p:spPr>
          <a:xfrm>
            <a:off x="4681769" y="5931375"/>
            <a:ext cx="4992914" cy="58057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" name="Graphic 68" descr="School girl">
            <a:extLst>
              <a:ext uri="{FF2B5EF4-FFF2-40B4-BE49-F238E27FC236}">
                <a16:creationId xmlns:a16="http://schemas.microsoft.com/office/drawing/2014/main" id="{37F7B5B1-6B5F-44A6-85C9-3981E6DA54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67030" y="4213132"/>
            <a:ext cx="2435287" cy="2435287"/>
          </a:xfrm>
          <a:prstGeom prst="rect">
            <a:avLst/>
          </a:prstGeom>
          <a:effectLst/>
        </p:spPr>
      </p:pic>
      <p:sp>
        <p:nvSpPr>
          <p:cNvPr id="2" name="Trapezoid 1">
            <a:extLst>
              <a:ext uri="{FF2B5EF4-FFF2-40B4-BE49-F238E27FC236}">
                <a16:creationId xmlns:a16="http://schemas.microsoft.com/office/drawing/2014/main" id="{C7EE3892-4B78-49C1-A4F1-4864E9D6DA22}"/>
              </a:ext>
            </a:extLst>
          </p:cNvPr>
          <p:cNvSpPr/>
          <p:nvPr/>
        </p:nvSpPr>
        <p:spPr>
          <a:xfrm rot="19407971">
            <a:off x="3766755" y="2214407"/>
            <a:ext cx="2903772" cy="2359943"/>
          </a:xfrm>
          <a:custGeom>
            <a:avLst/>
            <a:gdLst>
              <a:gd name="connsiteX0" fmla="*/ 0 w 2631361"/>
              <a:gd name="connsiteY0" fmla="*/ 2210551 h 2210551"/>
              <a:gd name="connsiteX1" fmla="*/ 552638 w 2631361"/>
              <a:gd name="connsiteY1" fmla="*/ 0 h 2210551"/>
              <a:gd name="connsiteX2" fmla="*/ 2078723 w 2631361"/>
              <a:gd name="connsiteY2" fmla="*/ 0 h 2210551"/>
              <a:gd name="connsiteX3" fmla="*/ 2631361 w 2631361"/>
              <a:gd name="connsiteY3" fmla="*/ 2210551 h 2210551"/>
              <a:gd name="connsiteX4" fmla="*/ 0 w 2631361"/>
              <a:gd name="connsiteY4" fmla="*/ 2210551 h 2210551"/>
              <a:gd name="connsiteX0" fmla="*/ 0 w 3071784"/>
              <a:gd name="connsiteY0" fmla="*/ 1954284 h 2210551"/>
              <a:gd name="connsiteX1" fmla="*/ 993061 w 3071784"/>
              <a:gd name="connsiteY1" fmla="*/ 0 h 2210551"/>
              <a:gd name="connsiteX2" fmla="*/ 2519146 w 3071784"/>
              <a:gd name="connsiteY2" fmla="*/ 0 h 2210551"/>
              <a:gd name="connsiteX3" fmla="*/ 3071784 w 3071784"/>
              <a:gd name="connsiteY3" fmla="*/ 2210551 h 2210551"/>
              <a:gd name="connsiteX4" fmla="*/ 0 w 3071784"/>
              <a:gd name="connsiteY4" fmla="*/ 1954284 h 2210551"/>
              <a:gd name="connsiteX0" fmla="*/ 0 w 2819313"/>
              <a:gd name="connsiteY0" fmla="*/ 1954284 h 2338643"/>
              <a:gd name="connsiteX1" fmla="*/ 993061 w 2819313"/>
              <a:gd name="connsiteY1" fmla="*/ 0 h 2338643"/>
              <a:gd name="connsiteX2" fmla="*/ 2519146 w 2819313"/>
              <a:gd name="connsiteY2" fmla="*/ 0 h 2338643"/>
              <a:gd name="connsiteX3" fmla="*/ 2819313 w 2819313"/>
              <a:gd name="connsiteY3" fmla="*/ 2338643 h 2338643"/>
              <a:gd name="connsiteX4" fmla="*/ 0 w 2819313"/>
              <a:gd name="connsiteY4" fmla="*/ 1954284 h 2338643"/>
              <a:gd name="connsiteX0" fmla="*/ 0 w 2819313"/>
              <a:gd name="connsiteY0" fmla="*/ 1954284 h 2338643"/>
              <a:gd name="connsiteX1" fmla="*/ 993061 w 2819313"/>
              <a:gd name="connsiteY1" fmla="*/ 0 h 2338643"/>
              <a:gd name="connsiteX2" fmla="*/ 2651970 w 2819313"/>
              <a:gd name="connsiteY2" fmla="*/ 27649 h 2338643"/>
              <a:gd name="connsiteX3" fmla="*/ 2819313 w 2819313"/>
              <a:gd name="connsiteY3" fmla="*/ 2338643 h 2338643"/>
              <a:gd name="connsiteX4" fmla="*/ 0 w 2819313"/>
              <a:gd name="connsiteY4" fmla="*/ 1954284 h 2338643"/>
              <a:gd name="connsiteX0" fmla="*/ 0 w 2903772"/>
              <a:gd name="connsiteY0" fmla="*/ 1954284 h 2359943"/>
              <a:gd name="connsiteX1" fmla="*/ 993061 w 2903772"/>
              <a:gd name="connsiteY1" fmla="*/ 0 h 2359943"/>
              <a:gd name="connsiteX2" fmla="*/ 2651970 w 2903772"/>
              <a:gd name="connsiteY2" fmla="*/ 27649 h 2359943"/>
              <a:gd name="connsiteX3" fmla="*/ 2903772 w 2903772"/>
              <a:gd name="connsiteY3" fmla="*/ 2359943 h 2359943"/>
              <a:gd name="connsiteX4" fmla="*/ 0 w 2903772"/>
              <a:gd name="connsiteY4" fmla="*/ 1954284 h 2359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3772" h="2359943">
                <a:moveTo>
                  <a:pt x="0" y="1954284"/>
                </a:moveTo>
                <a:lnTo>
                  <a:pt x="993061" y="0"/>
                </a:lnTo>
                <a:lnTo>
                  <a:pt x="2651970" y="27649"/>
                </a:lnTo>
                <a:lnTo>
                  <a:pt x="2903772" y="2359943"/>
                </a:lnTo>
                <a:lnTo>
                  <a:pt x="0" y="195428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72000"/>
                </a:schemeClr>
              </a:gs>
              <a:gs pos="47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B5BEF050-1695-4B39-A944-48ABF78151CB}"/>
              </a:ext>
            </a:extLst>
          </p:cNvPr>
          <p:cNvSpPr/>
          <p:nvPr/>
        </p:nvSpPr>
        <p:spPr>
          <a:xfrm rot="4519641">
            <a:off x="1132151" y="3995300"/>
            <a:ext cx="1767709" cy="123066"/>
          </a:xfrm>
          <a:prstGeom prst="round2Same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1B6D420D-9BD0-417D-AF42-D941B5D9CA53}"/>
              </a:ext>
            </a:extLst>
          </p:cNvPr>
          <p:cNvSpPr/>
          <p:nvPr/>
        </p:nvSpPr>
        <p:spPr>
          <a:xfrm rot="20803231">
            <a:off x="1577173" y="5572781"/>
            <a:ext cx="2129936" cy="1346545"/>
          </a:xfrm>
          <a:prstGeom prst="arc">
            <a:avLst>
              <a:gd name="adj1" fmla="val 11687829"/>
              <a:gd name="adj2" fmla="val 17499597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0A53728E-46A4-4F91-98A1-798EF354AEAA}"/>
              </a:ext>
            </a:extLst>
          </p:cNvPr>
          <p:cNvSpPr/>
          <p:nvPr/>
        </p:nvSpPr>
        <p:spPr>
          <a:xfrm rot="20714053">
            <a:off x="2095219" y="4934837"/>
            <a:ext cx="467711" cy="682189"/>
          </a:xfrm>
          <a:prstGeom prst="round2Same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C46F89FA-D88F-4133-8AB2-3383558F975B}"/>
              </a:ext>
            </a:extLst>
          </p:cNvPr>
          <p:cNvSpPr/>
          <p:nvPr/>
        </p:nvSpPr>
        <p:spPr>
          <a:xfrm>
            <a:off x="1539084" y="6221660"/>
            <a:ext cx="2294201" cy="179140"/>
          </a:xfrm>
          <a:prstGeom prst="round2Same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FDD4A91-22D7-4AF5-86C5-9BDDD2DA4FED}"/>
              </a:ext>
            </a:extLst>
          </p:cNvPr>
          <p:cNvGrpSpPr/>
          <p:nvPr/>
        </p:nvGrpSpPr>
        <p:grpSpPr>
          <a:xfrm>
            <a:off x="1517560" y="2767506"/>
            <a:ext cx="442479" cy="442479"/>
            <a:chOff x="4362042" y="2456043"/>
            <a:chExt cx="507200" cy="5072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1090F37-B9B0-4588-A6F7-8BCAC9A04E47}"/>
                </a:ext>
              </a:extLst>
            </p:cNvPr>
            <p:cNvSpPr/>
            <p:nvPr/>
          </p:nvSpPr>
          <p:spPr>
            <a:xfrm rot="4519641">
              <a:off x="4362042" y="2456043"/>
              <a:ext cx="507200" cy="5072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5F2B86B-82EE-45E3-A7B8-C8AC00FBD012}"/>
                </a:ext>
              </a:extLst>
            </p:cNvPr>
            <p:cNvSpPr/>
            <p:nvPr/>
          </p:nvSpPr>
          <p:spPr>
            <a:xfrm rot="4519641">
              <a:off x="4488842" y="2582842"/>
              <a:ext cx="253600" cy="2536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210B60EC-9F90-4D37-BC83-65D0E00F1558}"/>
              </a:ext>
            </a:extLst>
          </p:cNvPr>
          <p:cNvSpPr/>
          <p:nvPr/>
        </p:nvSpPr>
        <p:spPr>
          <a:xfrm rot="18919641">
            <a:off x="1649170" y="2164071"/>
            <a:ext cx="1767709" cy="123066"/>
          </a:xfrm>
          <a:prstGeom prst="round2Same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2A04D4-0C47-4980-A8BB-628F31224FB1}"/>
              </a:ext>
            </a:extLst>
          </p:cNvPr>
          <p:cNvGrpSpPr/>
          <p:nvPr/>
        </p:nvGrpSpPr>
        <p:grpSpPr>
          <a:xfrm>
            <a:off x="3106120" y="1206936"/>
            <a:ext cx="442479" cy="442479"/>
            <a:chOff x="4362042" y="2456043"/>
            <a:chExt cx="507200" cy="5072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74FCE48-4875-438B-8EBD-EA2EBF42AF54}"/>
                </a:ext>
              </a:extLst>
            </p:cNvPr>
            <p:cNvSpPr/>
            <p:nvPr/>
          </p:nvSpPr>
          <p:spPr>
            <a:xfrm rot="4519641">
              <a:off x="4362042" y="2456043"/>
              <a:ext cx="507200" cy="5072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8D7C106-9F89-44F1-92BF-0027A5328FEE}"/>
                </a:ext>
              </a:extLst>
            </p:cNvPr>
            <p:cNvSpPr/>
            <p:nvPr/>
          </p:nvSpPr>
          <p:spPr>
            <a:xfrm rot="4519641">
              <a:off x="4488842" y="2582842"/>
              <a:ext cx="253600" cy="2536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87E7E95-D140-4BC6-89D9-27A27AF01DC4}"/>
              </a:ext>
            </a:extLst>
          </p:cNvPr>
          <p:cNvGrpSpPr/>
          <p:nvPr/>
        </p:nvGrpSpPr>
        <p:grpSpPr>
          <a:xfrm rot="167652">
            <a:off x="3592257" y="491381"/>
            <a:ext cx="1705359" cy="1800484"/>
            <a:chOff x="4124160" y="344601"/>
            <a:chExt cx="1705359" cy="1800484"/>
          </a:xfrm>
        </p:grpSpPr>
        <p:sp>
          <p:nvSpPr>
            <p:cNvPr id="18" name="Rectangle: Top Corners Rounded 17">
              <a:extLst>
                <a:ext uri="{FF2B5EF4-FFF2-40B4-BE49-F238E27FC236}">
                  <a16:creationId xmlns:a16="http://schemas.microsoft.com/office/drawing/2014/main" id="{66942707-EFF6-4C6D-B460-358952E1B2E9}"/>
                </a:ext>
              </a:extLst>
            </p:cNvPr>
            <p:cNvSpPr/>
            <p:nvPr/>
          </p:nvSpPr>
          <p:spPr>
            <a:xfrm rot="19412907">
              <a:off x="4124160" y="344601"/>
              <a:ext cx="556643" cy="931946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Rectangle: Top Corners Rounded 19">
              <a:extLst>
                <a:ext uri="{FF2B5EF4-FFF2-40B4-BE49-F238E27FC236}">
                  <a16:creationId xmlns:a16="http://schemas.microsoft.com/office/drawing/2014/main" id="{030FABF9-864F-44AD-AE36-88495EE587E2}"/>
                </a:ext>
              </a:extLst>
            </p:cNvPr>
            <p:cNvSpPr/>
            <p:nvPr/>
          </p:nvSpPr>
          <p:spPr>
            <a:xfrm rot="19317739">
              <a:off x="4229472" y="1064739"/>
              <a:ext cx="1600047" cy="1080346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5F72BE4-E8C4-489E-9358-EED2139999D2}"/>
              </a:ext>
            </a:extLst>
          </p:cNvPr>
          <p:cNvCxnSpPr>
            <a:cxnSpLocks/>
          </p:cNvCxnSpPr>
          <p:nvPr/>
        </p:nvCxnSpPr>
        <p:spPr>
          <a:xfrm flipV="1">
            <a:off x="3468100" y="1129887"/>
            <a:ext cx="187269" cy="17989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2A5B6D7-CD99-4DA4-9BED-4D620ADB4125}"/>
              </a:ext>
            </a:extLst>
          </p:cNvPr>
          <p:cNvSpPr/>
          <p:nvPr/>
        </p:nvSpPr>
        <p:spPr>
          <a:xfrm>
            <a:off x="3009550" y="801483"/>
            <a:ext cx="554619" cy="461260"/>
          </a:xfrm>
          <a:custGeom>
            <a:avLst/>
            <a:gdLst>
              <a:gd name="connsiteX0" fmla="*/ 106901 w 556843"/>
              <a:gd name="connsiteY0" fmla="*/ 415245 h 415245"/>
              <a:gd name="connsiteX1" fmla="*/ 5301 w 556843"/>
              <a:gd name="connsiteY1" fmla="*/ 52388 h 415245"/>
              <a:gd name="connsiteX2" fmla="*/ 252043 w 556843"/>
              <a:gd name="connsiteY2" fmla="*/ 23359 h 415245"/>
              <a:gd name="connsiteX3" fmla="*/ 368158 w 556843"/>
              <a:gd name="connsiteY3" fmla="*/ 255588 h 415245"/>
              <a:gd name="connsiteX4" fmla="*/ 556843 w 556843"/>
              <a:gd name="connsiteY4" fmla="*/ 139474 h 415245"/>
              <a:gd name="connsiteX0" fmla="*/ 104677 w 554619"/>
              <a:gd name="connsiteY0" fmla="*/ 461260 h 461260"/>
              <a:gd name="connsiteX1" fmla="*/ 3077 w 554619"/>
              <a:gd name="connsiteY1" fmla="*/ 98403 h 461260"/>
              <a:gd name="connsiteX2" fmla="*/ 206276 w 554619"/>
              <a:gd name="connsiteY2" fmla="*/ 11317 h 461260"/>
              <a:gd name="connsiteX3" fmla="*/ 365934 w 554619"/>
              <a:gd name="connsiteY3" fmla="*/ 301603 h 461260"/>
              <a:gd name="connsiteX4" fmla="*/ 554619 w 554619"/>
              <a:gd name="connsiteY4" fmla="*/ 185489 h 46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619" h="461260">
                <a:moveTo>
                  <a:pt x="104677" y="461260"/>
                </a:moveTo>
                <a:cubicBezTo>
                  <a:pt x="41782" y="312488"/>
                  <a:pt x="-13856" y="173393"/>
                  <a:pt x="3077" y="98403"/>
                </a:cubicBezTo>
                <a:cubicBezTo>
                  <a:pt x="20010" y="23413"/>
                  <a:pt x="145800" y="-22550"/>
                  <a:pt x="206276" y="11317"/>
                </a:cubicBezTo>
                <a:cubicBezTo>
                  <a:pt x="266752" y="45184"/>
                  <a:pt x="307877" y="272574"/>
                  <a:pt x="365934" y="301603"/>
                </a:cubicBezTo>
                <a:cubicBezTo>
                  <a:pt x="423991" y="330632"/>
                  <a:pt x="485676" y="253222"/>
                  <a:pt x="554619" y="185489"/>
                </a:cubicBezTo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6BA8D6F-37C6-48CC-B3C5-CC6F74AACBA9}"/>
              </a:ext>
            </a:extLst>
          </p:cNvPr>
          <p:cNvCxnSpPr>
            <a:cxnSpLocks/>
            <a:stCxn id="31" idx="2"/>
          </p:cNvCxnSpPr>
          <p:nvPr/>
        </p:nvCxnSpPr>
        <p:spPr>
          <a:xfrm flipH="1" flipV="1">
            <a:off x="4116691" y="2656650"/>
            <a:ext cx="565078" cy="356501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4F71235-F2A5-44B0-907A-6337107533FA}"/>
              </a:ext>
            </a:extLst>
          </p:cNvPr>
          <p:cNvCxnSpPr>
            <a:cxnSpLocks/>
            <a:stCxn id="31" idx="6"/>
          </p:cNvCxnSpPr>
          <p:nvPr/>
        </p:nvCxnSpPr>
        <p:spPr>
          <a:xfrm flipH="1" flipV="1">
            <a:off x="5445071" y="1698240"/>
            <a:ext cx="4229612" cy="452342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F99B987-F836-4655-8351-5419AD2ACD13}"/>
              </a:ext>
            </a:extLst>
          </p:cNvPr>
          <p:cNvSpPr txBox="1"/>
          <p:nvPr/>
        </p:nvSpPr>
        <p:spPr>
          <a:xfrm rot="3098280">
            <a:off x="2155312" y="6029584"/>
            <a:ext cx="2612572" cy="1376638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515061"/>
              </a:avLst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EDUCATION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220D6D3-9C63-4620-B802-660C50EC8F6D}"/>
              </a:ext>
            </a:extLst>
          </p:cNvPr>
          <p:cNvSpPr txBox="1"/>
          <p:nvPr/>
        </p:nvSpPr>
        <p:spPr>
          <a:xfrm rot="19573020">
            <a:off x="3780346" y="1855540"/>
            <a:ext cx="184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LEARNING</a:t>
            </a:r>
          </a:p>
        </p:txBody>
      </p:sp>
      <p:pic>
        <p:nvPicPr>
          <p:cNvPr id="53" name="Graphic 52" descr="Planet">
            <a:extLst>
              <a:ext uri="{FF2B5EF4-FFF2-40B4-BE49-F238E27FC236}">
                <a16:creationId xmlns:a16="http://schemas.microsoft.com/office/drawing/2014/main" id="{EAF4B92A-08C0-42F1-AFB7-2E5EB9A892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18618" y="2145322"/>
            <a:ext cx="766848" cy="766848"/>
          </a:xfrm>
          <a:prstGeom prst="rect">
            <a:avLst/>
          </a:prstGeom>
        </p:spPr>
      </p:pic>
      <p:pic>
        <p:nvPicPr>
          <p:cNvPr id="55" name="Graphic 54" descr="Beaker">
            <a:extLst>
              <a:ext uri="{FF2B5EF4-FFF2-40B4-BE49-F238E27FC236}">
                <a16:creationId xmlns:a16="http://schemas.microsoft.com/office/drawing/2014/main" id="{926B03D4-113B-4ACE-9464-AA534E8C06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20492" y="5430776"/>
            <a:ext cx="914400" cy="914400"/>
          </a:xfrm>
          <a:prstGeom prst="rect">
            <a:avLst/>
          </a:prstGeom>
        </p:spPr>
      </p:pic>
      <p:pic>
        <p:nvPicPr>
          <p:cNvPr id="59" name="Graphic 58" descr="Books on shelf">
            <a:extLst>
              <a:ext uri="{FF2B5EF4-FFF2-40B4-BE49-F238E27FC236}">
                <a16:creationId xmlns:a16="http://schemas.microsoft.com/office/drawing/2014/main" id="{0B64BCBE-A122-4648-BC2A-654ED157097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71996" y="2696060"/>
            <a:ext cx="914400" cy="914400"/>
          </a:xfrm>
          <a:prstGeom prst="rect">
            <a:avLst/>
          </a:prstGeom>
        </p:spPr>
      </p:pic>
      <p:pic>
        <p:nvPicPr>
          <p:cNvPr id="61" name="Graphic 60" descr="Open book">
            <a:extLst>
              <a:ext uri="{FF2B5EF4-FFF2-40B4-BE49-F238E27FC236}">
                <a16:creationId xmlns:a16="http://schemas.microsoft.com/office/drawing/2014/main" id="{11C16BBD-022B-4180-9F66-38C010B8ED8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81106" y="3015065"/>
            <a:ext cx="731589" cy="731589"/>
          </a:xfrm>
          <a:prstGeom prst="rect">
            <a:avLst/>
          </a:prstGeom>
        </p:spPr>
      </p:pic>
      <p:pic>
        <p:nvPicPr>
          <p:cNvPr id="63" name="Graphic 62" descr="Atom">
            <a:extLst>
              <a:ext uri="{FF2B5EF4-FFF2-40B4-BE49-F238E27FC236}">
                <a16:creationId xmlns:a16="http://schemas.microsoft.com/office/drawing/2014/main" id="{F1F24782-07F0-45D1-AA45-6C8A4681074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122471" y="3584792"/>
            <a:ext cx="914400" cy="914400"/>
          </a:xfrm>
          <a:prstGeom prst="rect">
            <a:avLst/>
          </a:prstGeom>
        </p:spPr>
      </p:pic>
      <p:pic>
        <p:nvPicPr>
          <p:cNvPr id="65" name="Graphic 64" descr="Mathematics">
            <a:extLst>
              <a:ext uri="{FF2B5EF4-FFF2-40B4-BE49-F238E27FC236}">
                <a16:creationId xmlns:a16="http://schemas.microsoft.com/office/drawing/2014/main" id="{AF8268F9-6BF8-40E5-AFB7-371001C1D12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007412" y="4088833"/>
            <a:ext cx="776359" cy="776359"/>
          </a:xfrm>
          <a:prstGeom prst="rect">
            <a:avLst/>
          </a:prstGeom>
        </p:spPr>
      </p:pic>
      <p:pic>
        <p:nvPicPr>
          <p:cNvPr id="67" name="Graphic 66" descr="Graduation cap">
            <a:extLst>
              <a:ext uri="{FF2B5EF4-FFF2-40B4-BE49-F238E27FC236}">
                <a16:creationId xmlns:a16="http://schemas.microsoft.com/office/drawing/2014/main" id="{370C41F3-051A-4A2F-9750-70207CF990C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319431" y="4557072"/>
            <a:ext cx="1124004" cy="1124004"/>
          </a:xfrm>
          <a:prstGeom prst="rect">
            <a:avLst/>
          </a:prstGeom>
        </p:spPr>
      </p:pic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B17F1F1-0F18-45DF-AFFF-83537FB5BC4C}"/>
              </a:ext>
            </a:extLst>
          </p:cNvPr>
          <p:cNvCxnSpPr>
            <a:cxnSpLocks/>
          </p:cNvCxnSpPr>
          <p:nvPr/>
        </p:nvCxnSpPr>
        <p:spPr>
          <a:xfrm flipH="1">
            <a:off x="385539" y="6400800"/>
            <a:ext cx="115354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0EEE095-F7EC-44F3-A4FE-109B7CA9C30C}"/>
              </a:ext>
            </a:extLst>
          </p:cNvPr>
          <p:cNvSpPr txBox="1"/>
          <p:nvPr/>
        </p:nvSpPr>
        <p:spPr>
          <a:xfrm>
            <a:off x="7460920" y="262895"/>
            <a:ext cx="4229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EDUCATION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INFOGRAPHIC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E6258-D0B1-4CBA-B3BD-3E357C9258E6}"/>
              </a:ext>
            </a:extLst>
          </p:cNvPr>
          <p:cNvSpPr txBox="1"/>
          <p:nvPr/>
        </p:nvSpPr>
        <p:spPr>
          <a:xfrm>
            <a:off x="7432891" y="1384568"/>
            <a:ext cx="4587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algn="just"/>
            <a:endParaRPr lang="en-US" sz="1200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3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0" presetClass="path" presetSubtype="0" repeatCount="indefinite" accel="60000" decel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8 -0.00023 L 0.0138 1.48148E-6 C 0.01758 0.00116 0.02148 0.00185 0.02513 0.00417 C 0.0306 0.00764 0.03607 0.01319 0.04049 0.01991 C 0.04974 0.03403 0.03815 0.01944 0.04935 0.03356 C 0.05065 0.03518 0.05195 0.03657 0.05312 0.03796 C 0.05664 0.04259 0.05937 0.04583 0.06211 0.05162 C 0.06302 0.0537 0.06354 0.05648 0.06458 0.05833 C 0.06693 0.06319 0.07018 0.06667 0.07227 0.07199 C 0.07305 0.0743 0.0737 0.07685 0.07474 0.0787 C 0.07812 0.08472 0.07969 0.08241 0.08372 0.08773 C 0.08555 0.09028 0.08685 0.09421 0.0888 0.09676 C 0.09115 0.10023 0.09388 0.10278 0.09635 0.10579 L 0.10781 0.11944 C 0.10911 0.12106 0.11029 0.12268 0.11159 0.12407 C 0.11328 0.12546 0.1151 0.12685 0.11667 0.12847 C 0.12409 0.13588 0.11706 0.12963 0.12435 0.13981 C 0.12682 0.14305 0.13203 0.14884 0.13203 0.14907 C 0.13919 0.16805 0.12734 0.13819 0.14219 0.16458 C 0.14349 0.1669 0.14453 0.16944 0.14596 0.17153 C 0.14844 0.17477 0.15143 0.17662 0.15365 0.18055 C 0.15638 0.18542 0.15768 0.18866 0.1612 0.19167 C 0.16237 0.19282 0.1638 0.19329 0.1651 0.19398 C 0.17526 0.20602 0.16289 0.19028 0.17135 0.20532 C 0.17253 0.20717 0.17396 0.20833 0.17526 0.20995 C 0.17695 0.21435 0.17812 0.21967 0.18034 0.22338 C 0.18516 0.23217 0.18307 0.22754 0.18672 0.23704 C 0.18711 0.23935 0.18737 0.24167 0.18789 0.24375 C 0.18867 0.24629 0.18958 0.24838 0.19049 0.25046 C 0.19453 0.26065 0.19349 0.2581 0.19805 0.26643 C 0.20078 0.28102 0.19727 0.26504 0.20325 0.27986 C 0.2043 0.28264 0.20482 0.28611 0.20573 0.28889 C 0.20729 0.29352 0.2095 0.29768 0.21081 0.30254 C 0.21328 0.31134 0.21289 0.31088 0.21588 0.31829 C 0.21719 0.32129 0.21823 0.32477 0.21966 0.32731 C 0.22083 0.3294 0.22227 0.33032 0.22357 0.33194 C 0.22708 0.35069 0.22109 0.32106 0.22995 0.35231 C 0.23073 0.35532 0.23138 0.35856 0.23242 0.36134 C 0.23659 0.37153 0.23841 0.36597 0.24128 0.38171 C 0.24219 0.38611 0.24323 0.39051 0.24388 0.39514 C 0.24544 0.40648 0.24453 0.40139 0.24648 0.41111 C 0.24596 0.41713 0.2457 0.42315 0.24518 0.42917 C 0.24492 0.43148 0.24479 0.43426 0.24388 0.43588 C 0.24167 0.43981 0.2388 0.4419 0.2362 0.44491 L 0.23242 0.44954 C 0.23112 0.45092 0.23008 0.45301 0.22865 0.45393 L 0.22487 0.45625 C 0.21523 0.46759 0.22734 0.45417 0.21588 0.46296 C 0.20365 0.47245 0.22161 0.46319 0.20703 0.46967 C 0.20234 0.47477 0.19727 0.47986 0.19297 0.48565 C 0.19128 0.48796 0.18633 0.49467 0.18411 0.49699 C 0.18073 0.50023 0.17708 0.50231 0.17396 0.50602 C 0.17266 0.50741 0.17148 0.50926 0.17018 0.51042 C 0.16888 0.51157 0.16758 0.51204 0.16628 0.51273 C 0.16107 0.51551 0.15963 0.51551 0.15365 0.51736 C 0.14635 0.51643 0.13919 0.5162 0.13203 0.51504 C 0.1306 0.51481 0.12956 0.51273 0.12812 0.51273 C 0.10651 0.51134 0.0849 0.51111 0.06328 0.51042 C 0.06237 0.51018 0.05482 0.50787 0.05312 0.50602 C 0.05169 0.50417 0.05078 0.50116 0.04935 0.49907 C 0.04687 0.49583 0.04388 0.49398 0.04167 0.49004 C 0.04049 0.48796 0.03906 0.48588 0.03789 0.48333 C 0.03698 0.48125 0.03646 0.47847 0.03542 0.47662 C 0.03424 0.47454 0.03281 0.47361 0.03151 0.47199 C 0.02695 0.45995 0.03008 0.46713 0.02135 0.45162 L 0.01758 0.44491 L 0.0138 0.43819 C 0.01328 0.43588 0.01302 0.43356 0.0125 0.43125 C 0.01094 0.42523 0.00742 0.41319 0.00742 0.41342 C 0.00443 0.39259 0.00677 0.40046 0.00234 0.38842 C 0.00182 0.38542 0.0013 0.38241 0.00104 0.3794 C 0.00039 0.37199 0.00052 0.36412 -0.00026 0.35671 C -0.00117 0.34792 -0.00313 0.3419 -0.00534 0.33426 C -0.00781 0.31227 -0.00482 0.33171 -0.00912 0.31597 C -0.01068 0.31065 -0.01042 0.30602 -0.01172 0.30023 C -0.0151 0.28379 -0.01341 0.29815 -0.0155 0.28449 C -0.01641 0.27847 -0.01654 0.27199 -0.0181 0.26643 C -0.02018 0.25903 -0.0207 0.25787 -0.02188 0.25046 C -0.02279 0.24444 -0.02279 0.23796 -0.02435 0.23241 C -0.02526 0.2294 -0.0263 0.22662 -0.02695 0.22338 C -0.0276 0.2206 -0.02787 0.21736 -0.02826 0.21435 C -0.02904 0.20764 -0.02982 0.20069 -0.03073 0.19398 C -0.03112 0.19097 -0.03164 0.18796 -0.03203 0.18495 C -0.03294 0.17824 -0.03372 0.17153 -0.03451 0.16458 C -0.0332 0.10116 -0.03685 0.12454 -0.03073 0.09236 C -0.03034 0.09004 -0.03021 0.0875 -0.02943 0.08565 L -0.02695 0.0787 C -0.02461 0.0625 -0.02747 0.07592 -0.02057 0.06065 C -0.01862 0.05648 -0.01719 0.05162 -0.0155 0.04722 L -0.01302 0.04028 C -0.01211 0.03796 -0.01107 0.03588 -0.01042 0.03356 C -0.00716 0.02199 -0.00898 0.02731 -0.00534 0.01782 C -0.00495 0.01551 -0.00521 0.01227 -0.00404 0.01088 C -0.00182 0.0081 0.00104 0.00787 0.00352 0.00648 L 0.00742 0.00417 C 0.01159 0.00162 0.01263 0.00046 0.0138 -0.00023 Z " pathEditMode="relative" rAng="0" ptsTypes="AAAAAAAAAAAAAAAAAAAAAAAAAAAAAAAAAAAAAAAAAAAAAAAAAAAAAAAAAAAAAAAAAAAAAAAAAAAAAAAAAAAAAAAAAAAAAAAA">
                                      <p:cBhvr>
                                        <p:cTn id="61" dur="1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2588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accel="5000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2409 0.02269 L -0.02409 0.02292 C -0.0487 0.03241 -0.02422 0.02385 -0.06732 0.0294 C -0.06875 0.02963 -0.06979 0.03149 -0.07122 0.03172 C -0.07799 0.03288 -0.08476 0.03311 -0.09153 0.03403 L -0.14232 0.03172 C -0.14583 0.03149 -0.14922 0.03056 -0.15247 0.0294 C -0.15521 0.02848 -0.15755 0.02593 -0.16015 0.02477 L -0.16523 0.02269 C -0.16692 0.02107 -0.16862 0.01945 -0.17031 0.01806 C -0.17291 0.01621 -0.17669 0.01482 -0.17916 0.01366 C -0.18086 0.01135 -0.18229 0.00811 -0.18424 0.00672 C -0.18672 0.0051 -0.18945 0.00533 -0.19192 0.00463 C -0.19362 0.00394 -0.19531 0.00301 -0.197 0.00232 C -0.19909 0.00139 -0.2013 0.00093 -0.20338 -4.81481E-6 C -0.20599 -0.00115 -0.20846 -0.003 -0.21093 -0.00439 C -0.21224 -0.00532 -0.21354 -0.00625 -0.21484 -0.00671 L -0.21992 -0.00902 C -0.22161 -0.01041 -0.2233 -0.0118 -0.225 -0.01342 C -0.2263 -0.01481 -0.22734 -0.01689 -0.22877 -0.01805 C -0.23034 -0.01921 -0.23229 -0.01921 -0.23385 -0.02037 C -0.23567 -0.02152 -0.23724 -0.02361 -0.23893 -0.02476 C -0.24023 -0.02569 -0.24153 -0.02592 -0.24284 -0.02708 C -0.24414 -0.02824 -0.24518 -0.03055 -0.24661 -0.03171 C -0.24909 -0.03356 -0.25416 -0.03611 -0.25416 -0.03587 L -0.26185 -0.04513 L -0.26562 -0.04976 C -0.27005 -0.06134 -0.26588 -0.05277 -0.2733 -0.06087 C -0.28086 -0.06944 -0.27591 -0.06527 -0.28216 -0.07453 C -0.29284 -0.09027 -0.27864 -0.06597 -0.28984 -0.08587 C -0.29297 -0.10277 -0.28867 -0.08194 -0.29362 -0.0993 C -0.29427 -0.10162 -0.29414 -0.10416 -0.29492 -0.10625 C -0.29583 -0.10879 -0.29778 -0.11018 -0.2987 -0.11296 C -0.30078 -0.11875 -0.30208 -0.125 -0.30377 -0.13101 C -0.30468 -0.13402 -0.30573 -0.1368 -0.30638 -0.14004 C -0.30677 -0.14236 -0.30703 -0.14467 -0.30755 -0.14675 C -0.30833 -0.15 -0.30937 -0.15277 -0.31015 -0.15578 C -0.31328 -0.16898 -0.30911 -0.15648 -0.31393 -0.16944 L -0.31771 -0.18981 L -0.31901 -0.19652 C -0.3194 -0.19884 -0.31992 -0.20092 -0.32031 -0.20324 C -0.32187 -0.21458 -0.32096 -0.20949 -0.32278 -0.21921 C -0.32239 -0.23356 -0.32226 -0.24791 -0.32161 -0.26203 C -0.32148 -0.26527 -0.32083 -0.26805 -0.32031 -0.27106 C -0.31953 -0.27569 -0.31771 -0.28472 -0.31771 -0.28449 C -0.31732 -0.29004 -0.31653 -0.29513 -0.31653 -0.30046 C -0.31653 -0.35925 -0.3164 -0.35393 -0.31901 -0.39097 C -0.31862 -0.41736 -0.31927 -0.44375 -0.31771 -0.4699 C -0.31758 -0.47314 -0.31549 -0.47523 -0.31393 -0.47685 C -0.31393 -0.47662 -0.30442 -0.4824 -0.30247 -0.48356 L -0.2987 -0.48587 L -0.29492 -0.48796 C -0.2888 -0.49513 -0.29258 -0.49166 -0.28346 -0.49699 L -0.27968 -0.4993 C -0.26705 -0.51435 -0.27487 -0.50694 -0.24284 -0.50162 C -0.2401 -0.50115 -0.23737 -0.49976 -0.23515 -0.49699 C -0.21823 -0.47708 -0.24336 -0.50601 -0.22747 -0.49027 C -0.22487 -0.48773 -0.21992 -0.48125 -0.21992 -0.48101 C -0.21823 -0.47685 -0.21575 -0.47291 -0.21484 -0.46782 C -0.21302 -0.45833 -0.21432 -0.46296 -0.21093 -0.45416 C -0.20495 -0.42175 -0.20976 -0.45208 -0.20716 -0.38634 C -0.20703 -0.38171 -0.2056 -0.37384 -0.20338 -0.3706 C -0.20234 -0.36898 -0.20078 -0.36898 -0.19961 -0.36828 C -0.1983 -0.36689 -0.19713 -0.36504 -0.1957 -0.36388 C -0.18437 -0.3537 -0.20247 -0.37361 -0.18554 -0.35694 C -0.18372 -0.35509 -0.18229 -0.35208 -0.18047 -0.35023 C -0.17578 -0.3456 -0.17291 -0.34537 -0.16784 -0.34351 C -0.16653 -0.34189 -0.16536 -0.34004 -0.16393 -0.33888 C -0.16198 -0.33703 -0.15703 -0.33541 -0.15508 -0.33449 C -0.15377 -0.33379 -0.15247 -0.33287 -0.1513 -0.33217 C -0.15 -0.32986 -0.14883 -0.32731 -0.14739 -0.32546 C -0.14622 -0.32361 -0.14466 -0.32268 -0.14362 -0.32083 C -0.14258 -0.31898 -0.14192 -0.31643 -0.14114 -0.31412 C -0.14062 -0.3118 -0.14049 -0.30925 -0.13984 -0.30717 C -0.1388 -0.30462 -0.13711 -0.303 -0.13593 -0.30046 C -0.13502 -0.29837 -0.13424 -0.29606 -0.13346 -0.29375 C -0.13307 -0.29143 -0.13281 -0.28912 -0.13216 -0.28703 C -0.13151 -0.28449 -0.1306 -0.28217 -0.12968 -0.28009 C -0.12357 -0.26805 -0.12304 -0.26805 -0.11692 -0.25972 C -0.11198 -0.24675 -0.11718 -0.25856 -0.11054 -0.24861 C -0.10872 -0.24583 -0.10703 -0.24282 -0.10547 -0.23958 C -0.10195 -0.23217 -0.10403 -0.23217 -0.09909 -0.22592 C -0.09765 -0.22407 -0.09557 -0.22337 -0.09401 -0.22152 C -0.09258 -0.21967 -0.09166 -0.21666 -0.09023 -0.21458 C -0.08476 -0.20648 -0.08841 -0.21296 -0.08255 -0.20787 C -0.07903 -0.20462 -0.07786 -0.20162 -0.075 -0.19652 C -0.07252 -0.18333 -0.07565 -0.1956 -0.06992 -0.18518 C -0.06458 -0.17569 -0.07057 -0.18009 -0.06354 -0.16944 C -0.06211 -0.16736 -0.06015 -0.16643 -0.05846 -0.16504 C -0.05547 -0.15671 -0.05351 -0.15069 -0.0483 -0.14467 C -0.0457 -0.14166 -0.04284 -0.13935 -0.04062 -0.13564 C -0.0319 -0.12013 -0.03607 -0.12546 -0.02916 -0.11759 C -0.02018 -0.09328 -0.03424 -0.13009 -0.02291 -0.10393 C -0.02096 -0.09953 -0.01875 -0.0956 -0.01784 -0.09027 C -0.01732 -0.08819 -0.01732 -0.08564 -0.01653 -0.08356 C -0.01549 -0.08101 -0.01393 -0.07916 -0.01276 -0.07685 C -0.01224 -0.07453 -0.01198 -0.07222 -0.01146 -0.07013 C -0.0108 -0.06759 -0.0095 -0.06574 -0.00885 -0.06319 C -0.00286 -0.03912 -0.0095 -0.05833 -0.00377 -0.04282 C -0.00338 -0.04074 -0.00247 -0.03842 -0.00247 -0.03611 C -0.00247 -0.02199 -0.00403 -0.01712 -0.00638 -0.00439 C -0.00677 -0.00231 -0.0069 0.00024 -0.00768 0.00232 C -0.01067 0.01042 -0.01015 0.00625 -0.01015 0.01366 L -0.01015 0.01389 " pathEditMode="relative" rAng="0" ptsTypes="AAAAAAAAAAAAAAAAAAAAAAAAAAAAAAAAAAAAAAAAAAAAAAAAAAAAAAAAAAAAAAAAAAAAAAAAAAAAAAAAAAAAAAAAAAAAAAAAAAAAAAAA">
                                      <p:cBhvr>
                                        <p:cTn id="63" dur="2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54" y="-25995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65" dur="5000" fill="hold"/>
                                        <p:tgtEl>
                                          <p:spTgt spid="5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67" dur="5000" fill="hold"/>
                                        <p:tgtEl>
                                          <p:spTgt spid="55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ac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55 -0.00555 L -0.0155 -0.00532 C -0.01927 -0.00486 -0.02317 -0.0037 -0.02695 -0.00347 C -0.06757 0.00047 -0.05182 -0.00833 -0.06757 0.00116 C -0.075 0.00972 -0.06784 0.00232 -0.07526 0.00787 C -0.07695 0.00926 -0.07851 0.01111 -0.08033 0.0125 C -0.08281 0.01412 -0.08802 0.0169 -0.08802 0.01713 C -0.08971 0.02153 -0.09205 0.02523 -0.09309 0.03056 L -0.09687 0.05093 L -0.09934 0.06435 L -0.10066 0.0713 C -0.10105 0.0757 -0.10144 0.08033 -0.10196 0.08472 C -0.10222 0.08704 -0.103 0.08912 -0.10326 0.09144 C -0.10378 0.09676 -0.10404 0.10209 -0.10443 0.10741 C -0.10404 0.11875 -0.10391 0.13009 -0.10326 0.14121 C -0.10313 0.14375 -0.10222 0.14584 -0.10196 0.14815 C -0.10144 0.15185 -0.10118 0.15556 -0.10066 0.15926 C -0.10027 0.1625 -0.09973 0.16528 -0.09934 0.16829 C -0.09895 0.17292 -0.09869 0.17755 -0.09817 0.18195 C -0.09778 0.18426 -0.09713 0.18634 -0.09687 0.18866 C -0.09635 0.19236 -0.09622 0.1963 -0.09557 0.2 C -0.09492 0.20463 -0.09374 0.20903 -0.09309 0.21366 C -0.09257 0.21667 -0.09231 0.21968 -0.09179 0.22269 C -0.09101 0.22732 -0.08984 0.23148 -0.08919 0.23611 C -0.0888 0.23912 -0.08867 0.24236 -0.08802 0.24537 C -0.08736 0.24769 -0.08632 0.24977 -0.08541 0.25209 C -0.07942 0.28426 -0.08541 0.2507 -0.08164 0.27454 C -0.08124 0.27685 -0.08059 0.27917 -0.08033 0.28148 L -0.07773 0.29954 C -0.07734 0.30486 -0.07709 0.31019 -0.07656 0.31528 C -0.0763 0.31759 -0.07552 0.31968 -0.07526 0.32222 C -0.0746 0.32732 -0.0746 0.33264 -0.07395 0.33797 C -0.07344 0.34259 -0.07226 0.34699 -0.07149 0.35162 L -0.07018 0.35834 C -0.06979 0.36065 -0.06966 0.3632 -0.06889 0.36505 L -0.0664 0.37176 C -0.06497 0.3794 -0.0651 0.37986 -0.0625 0.38773 C -0.06171 0.39005 -0.0608 0.39213 -0.06002 0.39445 C -0.05911 0.39746 -0.05859 0.4007 -0.05742 0.40347 C -0.05639 0.40602 -0.05481 0.40787 -0.05364 0.41019 C -0.05091 0.41621 -0.0483 0.42199 -0.04596 0.42847 C -0.04518 0.43056 -0.04466 0.43357 -0.04348 0.43519 C -0.04244 0.43658 -0.04088 0.43658 -0.03971 0.4375 C -0.03554 0.44838 -0.03932 0.44167 -0.03203 0.44653 C -0.0302 0.44769 -0.02864 0.44977 -0.02695 0.45093 C -0.02044 0.45556 -0.0194 0.45556 -0.01303 0.45787 L 0.02396 0.45556 C 0.03152 0.45486 0.0392 0.45324 0.04675 0.45324 C 0.05313 0.45324 0.05951 0.45486 0.06589 0.45556 L 0.09506 0.45787 L 0.14974 0.45556 C 0.15652 0.45509 0.15326 0.45278 0.1586 0.44861 C 0.16029 0.44746 0.16211 0.44746 0.16381 0.44653 C 0.16628 0.44514 0.17136 0.4419 0.17136 0.44213 C 0.1823 0.42894 0.16849 0.44445 0.17904 0.43519 C 0.18373 0.43102 0.18243 0.43009 0.18659 0.42384 C 0.18777 0.42199 0.1892 0.42084 0.1905 0.41922 C 0.19128 0.41621 0.19206 0.4132 0.19297 0.41019 C 0.19714 0.39746 0.19428 0.40972 0.19805 0.39445 C 0.19896 0.39074 0.19948 0.38681 0.20066 0.3831 C 0.20209 0.37847 0.20573 0.36968 0.20573 0.36991 C 0.20612 0.36736 0.20704 0.36528 0.20704 0.36273 C 0.20704 0.35602 0.20652 0.34908 0.20573 0.34236 C 0.20495 0.33681 0.20222 0.33148 0.20066 0.32662 C 0.19961 0.32361 0.19896 0.3206 0.19805 0.31759 C 0.19727 0.31528 0.19623 0.3132 0.19558 0.31088 C 0.1918 0.29908 0.19454 0.30255 0.1879 0.29283 C 0.18438 0.2875 0.17501 0.27639 0.17136 0.26783 C 0.17019 0.26528 0.16993 0.26158 0.16889 0.2588 C 0.16732 0.25486 0.16537 0.25139 0.16381 0.24746 C 0.1629 0.24537 0.16224 0.24283 0.1612 0.24074 C 0.16003 0.2382 0.15834 0.23658 0.15743 0.23403 C 0.15586 0.22986 0.15495 0.22477 0.15352 0.22037 C 0.15235 0.21644 0.15092 0.21297 0.14974 0.20903 C 0.14883 0.20625 0.14818 0.20301 0.14727 0.2 C 0.1461 0.19676 0.14467 0.19398 0.14336 0.19097 C 0.14297 0.18866 0.14284 0.18611 0.14219 0.18426 C 0.14115 0.18148 0.13946 0.17986 0.13829 0.17755 C 0.13698 0.17454 0.13568 0.17153 0.13451 0.16829 C 0.13347 0.16551 0.13308 0.16204 0.13191 0.15926 C 0.13086 0.15672 0.1293 0.15509 0.12813 0.15255 C 0.12683 0.14977 0.12566 0.14653 0.12435 0.14352 C 0.12396 0.14121 0.1237 0.13889 0.12305 0.13681 C 0.1224 0.13426 0.12136 0.13218 0.12058 0.12986 C 0.11719 0.12153 0.11342 0.11389 0.11029 0.10509 C 0.10821 0.09908 0.10626 0.09283 0.10404 0.08704 C 0.10287 0.0838 0.10131 0.08125 0.10014 0.07801 C 0.09558 0.06482 0.1004 0.07222 0.09389 0.06435 C 0.08477 0.04005 0.10053 0.08148 0.0862 0.04861 C 0.08464 0.04514 0.08399 0.04051 0.08243 0.03727 C 0.08139 0.03519 0.07969 0.03449 0.07852 0.03287 C 0.0754 0.02778 0.07318 0.02107 0.06967 0.0169 C 0.0668 0.01343 0.06081 0.00579 0.05691 0.00347 C 0.05495 0.00209 0.05274 0.00185 0.05066 0.00116 C 0.04896 0.00047 0.04727 -0.00046 0.04558 -0.00116 C -0.00442 0.00139 -0.00533 -0.00486 -0.0155 -0.00555 Z " pathEditMode="relative" rAng="0" ptsTypes="AAAAAAAAAAAAAAAAAAAAAAAAAAAAAAAAAAAAAAAAAAAAAAAAAAAAAAAAAAAAAAAAAAAAAAAAAAAAAAAAAAAAAAAAAAAAAAAA">
                                      <p:cBhvr>
                                        <p:cTn id="69" dur="2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23171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repeatCount="indefinite" ac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043 0.00278 L 0.0043 0.00301 C 0.00899 0.00648 0.01394 0.00949 0.01836 0.01389 C 0.01993 0.01551 0.02058 0.01921 0.02214 0.02084 C 0.02448 0.02315 0.02735 0.02315 0.02982 0.02523 C 0.03151 0.02685 0.03308 0.02847 0.0349 0.02986 C 0.03607 0.03079 0.0375 0.03102 0.03868 0.03195 C 0.04089 0.03403 0.04297 0.03658 0.04506 0.03889 C 0.04636 0.04028 0.0474 0.04236 0.04883 0.04329 C 0.05039 0.04445 0.05222 0.04491 0.05391 0.0456 C 0.06094 0.05394 0.05469 0.04722 0.06537 0.05463 C 0.06836 0.05671 0.07123 0.05949 0.07422 0.06134 C 0.07592 0.0625 0.07761 0.06273 0.0793 0.06366 C 0.0823 0.06505 0.08529 0.06667 0.08828 0.06829 C 0.09037 0.07037 0.09232 0.07315 0.09467 0.075 C 0.09831 0.07778 0.10248 0.07847 0.10599 0.08171 L 0.11615 0.09074 C 0.11888 0.10533 0.11537 0.08959 0.12136 0.1044 C 0.1224 0.10718 0.12305 0.11042 0.12383 0.11343 C 0.12422 0.11713 0.12448 0.12107 0.12513 0.12477 C 0.12657 0.1338 0.12826 0.14074 0.13021 0.14954 C 0.1306 0.15857 0.13086 0.16759 0.13151 0.17662 C 0.13164 0.17963 0.13295 0.18264 0.13269 0.18565 C 0.13243 0.19121 0.13151 0.19653 0.13021 0.20139 C 0.12878 0.20718 0.12578 0.2125 0.12253 0.21505 C 0.11836 0.21852 0.1142 0.22153 0.1099 0.22408 C 0.1086 0.22477 0.10743 0.22593 0.10599 0.22639 C 0.10183 0.22755 0.09753 0.22778 0.09336 0.22871 L -0.05794 0.22639 C -0.0664 0.2257 -0.07435 0.21783 -0.08203 0.21273 C -0.08463 0.21111 -0.08724 0.20972 -0.08971 0.20834 C -0.09244 0.2044 -0.09752 0.19792 -0.09987 0.19236 C -0.10182 0.1882 -0.10312 0.18334 -0.10494 0.17894 C -0.10625 0.17593 -0.10768 0.17315 -0.10885 0.16991 C -0.10976 0.1669 -0.11041 0.16366 -0.11132 0.16088 C -0.1125 0.15695 -0.11393 0.15347 -0.1151 0.14954 C -0.11653 0.14514 -0.11757 0.14028 -0.11901 0.13588 C -0.12382 0.12014 -0.12213 0.12871 -0.12656 0.11111 C -0.12708 0.10903 -0.12734 0.10648 -0.12786 0.1044 C -0.12864 0.10046 -0.12955 0.09676 -0.13033 0.09306 C -0.13151 0.07685 -0.13268 0.07292 -0.13033 0.05695 C -0.12994 0.05371 -0.12877 0.0507 -0.12786 0.04792 C -0.12669 0.04398 -0.12578 0.03959 -0.12408 0.03658 C -0.11953 0.02847 -0.11315 0.02523 -0.10755 0.02084 C -0.10586 0.01945 -0.10416 0.01736 -0.10247 0.01621 C -0.1 0.01459 -0.09153 0.01204 -0.08971 0.01181 C -0.08125 0.01065 -0.07278 0.01019 -0.06432 0.00949 C -0.0444 0.0044 -0.05234 0.00695 -0.0401 0.00278 C -0.03086 0.00347 -0.02148 0.00301 -0.01224 0.00486 C -0.01028 0.00533 -0.00885 0.00834 -0.00716 0.00949 C -0.00547 0.01042 -0.00364 0.01088 -0.00195 0.01181 C -0.00026 0.0132 0.00131 0.01482 0.00313 0.01621 C 0.0043 0.01713 0.0056 0.01759 0.0069 0.01852 C 0.0086 0.01991 0.01029 0.02153 0.01198 0.02292 C 0.01368 0.02153 0.01524 0.01736 0.01706 0.01852 C 0.02175 0.0213 0.01914 0.03033 0.01836 0.03426 C 0.01524 0.03287 0.01159 0.03241 0.00938 0.02755 C 0.0086 0.0257 0.0086 0.02292 0.00821 0.02084 C 0.01237 0.01829 0.01328 0.01852 0.01068 0.01852 L 0.01068 0.01875 " pathEditMode="relative" rAng="0" ptsTypes="AAAAAAAAAAAAAAAAAAAAAAAAAAAAAAAAAAAAAAAAAAAAAAAAAAAAAAAAAAAA">
                                      <p:cBhvr>
                                        <p:cTn id="71" dur="2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" y="1129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repeatCount="indefinite" ac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73" dur="2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ac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33 -0.00764 L -0.00833 -0.00741 C -0.01054 -0.01366 -0.0121 -0.02037 -0.01471 -0.0257 C -0.01601 -0.02824 -0.01849 -0.02778 -0.01979 -0.03009 C -0.02083 -0.03195 -0.02018 -0.03542 -0.02109 -0.03704 C -0.02291 -0.04005 -0.02552 -0.04121 -0.02747 -0.04375 C -0.0289 -0.0456 -0.02981 -0.04861 -0.03125 -0.05047 C -0.03372 -0.05394 -0.03632 -0.05648 -0.03893 -0.05949 L -0.04648 -0.06852 L -0.05039 -0.07084 C -0.05651 -0.08195 -0.05143 -0.07431 -0.05924 -0.08218 C -0.06562 -0.08866 -0.06041 -0.08542 -0.06809 -0.09121 C -0.0694 -0.09213 -0.07083 -0.09236 -0.072 -0.09352 C -0.08502 -0.10648 -0.07474 -0.09954 -0.08333 -0.10486 L -0.09101 -0.11389 C -0.09231 -0.11528 -0.09335 -0.11736 -0.09479 -0.11829 L -0.09869 -0.1206 C -0.10599 -0.12917 -0.09895 -0.12176 -0.10625 -0.12732 C -0.11158 -0.13148 -0.11263 -0.13449 -0.11901 -0.13634 C -0.12148 -0.13704 -0.12408 -0.13773 -0.12656 -0.13866 C -0.12838 -0.13935 -0.12994 -0.14051 -0.13164 -0.14097 C -0.13671 -0.14213 -0.14192 -0.14236 -0.147 -0.14306 C -0.15117 -0.14236 -0.15546 -0.1419 -0.15963 -0.14097 C -0.1625 -0.14028 -0.16588 -0.13797 -0.16862 -0.13634 C -0.16979 -0.13496 -0.17096 -0.1331 -0.17239 -0.13195 C -0.17356 -0.13079 -0.175 -0.13079 -0.17617 -0.12963 C -0.1789 -0.12709 -0.18125 -0.12361 -0.18385 -0.1206 C -0.18502 -0.11898 -0.18619 -0.1169 -0.18763 -0.11597 L -0.1914 -0.11389 C -0.19895 -0.10371 -0.19479 -0.10903 -0.20416 -0.09792 L -0.20794 -0.09352 L -0.21171 -0.08889 C -0.2095 -0.04838 -0.21315 -0.07801 -0.20794 -0.05949 C -0.20742 -0.05741 -0.20755 -0.05463 -0.20664 -0.05278 C -0.20572 -0.0507 -0.20416 -0.04977 -0.20286 -0.04838 C -0.20208 -0.04607 -0.20143 -0.04329 -0.20039 -0.04144 C -0.19427 -0.03218 -0.19401 -0.0331 -0.18763 -0.03009 C -0.18632 -0.02801 -0.18541 -0.025 -0.18385 -0.02338 C -0.18151 -0.02107 -0.17877 -0.02037 -0.17617 -0.01898 L -0.17239 -0.01667 C -0.17109 -0.01597 -0.16966 -0.01551 -0.16862 -0.01435 C -0.1664 -0.01204 -0.16445 -0.00949 -0.16224 -0.00764 C -0.16067 -0.00625 -0.15885 -0.00625 -0.15716 -0.00533 C -0.15455 -0.00394 -0.15195 -0.00301 -0.14947 -0.00093 C -0.14778 0.00069 -0.14622 0.00254 -0.1444 0.0037 C -0.14231 0.00486 -0.1401 0.00509 -0.13802 0.00602 C -0.13632 0.00671 -0.13463 0.00741 -0.13294 0.0081 C -0.13164 0.00879 -0.13046 0.00995 -0.12916 0.01041 C -0.12708 0.01134 -0.12487 0.0118 -0.12278 0.01273 C -0.11145 0.01713 -0.125 0.01273 -0.11002 0.01713 C -0.10247 0.02176 -0.10794 0.01898 -0.09479 0.02176 C -0.08554 0.02361 -0.08463 0.02407 -0.07578 0.02639 C -0.07239 0.02546 -0.06901 0.025 -0.06562 0.02407 C -0.06393 0.02361 -0.06224 0.02222 -0.06054 0.02176 C -0.05625 0.0206 -0.05208 0.02014 -0.04778 0.01944 C -0.04518 0.01828 -0.0414 0.0169 -0.03893 0.01504 C -0.0371 0.01366 -0.03567 0.01157 -0.03385 0.01041 C -0.02981 0.0081 -0.01888 0.00648 -0.01601 0.00602 C -0.00781 0.00116 -0.00963 -0.00533 -0.00833 -0.00764 Z " pathEditMode="relative" rAng="0" ptsTypes="AAAAAAAAAAAAAAAAAAAAAAAAAAAAAAAAAAAAAAAAAAAAAAAAAAAAAAAAAAA">
                                      <p:cBhvr>
                                        <p:cTn id="75" dur="2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69" y="-5069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6" presetClass="emph" presetSubtype="0" repeatCount="indefinite" accel="57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77" dur="20000" fill="hold"/>
                                        <p:tgtEl>
                                          <p:spTgt spid="67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accel="5000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0755 -0.02014 L 0.00755 -0.01991 C 0.00495 -0.02685 0.0026 -0.03403 -0.00013 -0.04051 C -0.00117 -0.04306 -0.00274 -0.04491 -0.00391 -0.04722 C -0.00482 -0.04931 -0.00521 -0.05232 -0.00638 -0.05394 C -0.00755 -0.05556 -0.00899 -0.05556 -0.01029 -0.05625 C -0.01068 -0.05857 -0.01081 -0.06111 -0.01159 -0.06297 C -0.01641 -0.07824 -0.01667 -0.06783 -0.02175 -0.09028 C -0.02253 -0.09398 -0.02318 -0.09792 -0.02422 -0.10139 C -0.02565 -0.10625 -0.0293 -0.11505 -0.0293 -0.11482 C -0.02995 -0.11968 -0.03073 -0.12639 -0.0319 -0.13079 C -0.03255 -0.13403 -0.03373 -0.13681 -0.03438 -0.13982 C -0.04336 -0.1794 -0.0319 -0.13079 -0.03828 -0.16482 C -0.0388 -0.16783 -0.03998 -0.17084 -0.04076 -0.17384 C -0.04115 -0.17662 -0.04245 -0.18634 -0.04336 -0.18959 C -0.04401 -0.19213 -0.04505 -0.19422 -0.04584 -0.1963 C -0.04883 -0.2125 -0.04688 -0.20602 -0.05091 -0.21667 C -0.05456 -0.24259 -0.04948 -0.21065 -0.05469 -0.23241 C -0.05716 -0.24259 -0.05482 -0.23959 -0.05729 -0.24838 C -0.05794 -0.2507 -0.05899 -0.25278 -0.05977 -0.25509 C -0.05938 -0.26111 -0.05977 -0.26759 -0.0586 -0.27315 C -0.05794 -0.27616 -0.05638 -0.27847 -0.05469 -0.27986 C -0.04974 -0.28496 -0.04362 -0.28519 -0.03828 -0.28681 C -0.03568 -0.2875 -0.03307 -0.2882 -0.0306 -0.28889 C -0.02292 -0.2882 -0.01524 -0.28843 -0.00768 -0.28681 C -0.00508 -0.28611 -0.00013 -0.28218 -0.00013 -0.28195 C 0.00078 -0.27986 0.0013 -0.27709 0.00247 -0.27547 C 0.00351 -0.27408 0.00508 -0.27431 0.00625 -0.27315 C 0.00768 -0.27199 0.00885 -0.27014 0.01002 -0.26875 C 0.01094 -0.26644 0.01159 -0.26389 0.01263 -0.26181 C 0.01367 -0.25996 0.01549 -0.25949 0.0164 -0.25741 C 0.01732 -0.25556 0.01719 -0.25278 0.01771 -0.2507 C 0.01849 -0.24746 0.01901 -0.24422 0.02031 -0.24167 C 0.02122 -0.23959 0.02278 -0.23866 0.02409 -0.23704 C 0.02539 -0.23334 0.02617 -0.22894 0.02786 -0.2257 C 0.02877 -0.22408 0.0306 -0.22477 0.03164 -0.22338 C 0.03359 -0.22107 0.03489 -0.21713 0.03672 -0.21435 C 0.03997 -0.20972 0.04349 -0.20533 0.047 -0.20093 C 0.0487 -0.19861 0.05091 -0.19722 0.05208 -0.19422 C 0.05286 -0.1919 0.05351 -0.18935 0.05456 -0.18727 C 0.05742 -0.18172 0.0612 -0.17778 0.06341 -0.17153 C 0.06706 -0.16204 0.06458 -0.16597 0.07109 -0.16019 C 0.07734 -0.14329 0.06927 -0.16412 0.07747 -0.14676 C 0.07838 -0.14468 0.07903 -0.1419 0.07995 -0.13982 C 0.08112 -0.1375 0.08268 -0.13565 0.08385 -0.1331 C 0.08476 -0.13102 0.08528 -0.12824 0.08633 -0.12639 C 0.08737 -0.12431 0.08906 -0.12361 0.0901 -0.12176 C 0.10091 -0.10533 0.09036 -0.11852 0.09909 -0.10834 C 0.10586 -0.09028 0.09687 -0.11204 0.10547 -0.09699 C 0.10651 -0.09514 0.1069 -0.09213 0.10794 -0.09028 C 0.11028 -0.08542 0.11354 -0.08195 0.11562 -0.07662 C 0.1164 -0.07431 0.11719 -0.07199 0.1181 -0.06991 C 0.11927 -0.06736 0.12057 -0.06505 0.12187 -0.06297 C 0.12435 -0.05972 0.12956 -0.05394 0.12956 -0.05371 C 0.13594 -0.03727 0.12773 -0.05787 0.13594 -0.04051 C 0.13685 -0.03843 0.1375 -0.03588 0.13841 -0.0338 C 0.13958 -0.03125 0.14114 -0.0294 0.14232 -0.02685 C 0.14323 -0.02477 0.14388 -0.02222 0.14479 -0.02014 C 0.14596 -0.01759 0.14752 -0.01574 0.14857 -0.01343 C 0.14961 -0.01134 0.15013 -0.00857 0.15117 -0.00648 C 0.15273 -0.00394 0.15469 -0.00232 0.15625 0.00023 C 0.15768 0.00231 0.15872 0.00486 0.16002 0.00694 C 0.1612 0.00879 0.16276 0.00972 0.16393 0.01157 C 0.16523 0.01342 0.16653 0.01574 0.16771 0.01828 C 0.16862 0.02037 0.16914 0.02315 0.17018 0.025 C 0.17252 0.0287 0.17526 0.03102 0.17786 0.03403 C 0.17916 0.03565 0.18034 0.0375 0.18164 0.03866 C 0.18333 0.04004 0.18515 0.04143 0.18672 0.04305 C 0.18815 0.04444 0.18932 0.04606 0.19062 0.04768 C 0.19232 0.04977 0.19388 0.05254 0.1957 0.0544 C 0.19687 0.05555 0.19831 0.05555 0.19948 0.05671 C 0.21575 0.07291 0.19922 0.06018 0.21341 0.07014 C 0.22187 0.08518 0.21276 0.07106 0.22109 0.07916 C 0.23424 0.09213 0.22396 0.08541 0.23255 0.09051 C 0.24922 0.11273 0.2289 0.08727 0.2414 0.09953 C 0.24414 0.10231 0.24648 0.10555 0.24909 0.10856 C 0.25026 0.11018 0.25143 0.11227 0.25286 0.11319 C 0.25638 0.11528 0.25755 0.11528 0.26054 0.11991 C 0.27643 0.14514 0.26302 0.12407 0.2707 0.14028 C 0.27174 0.14282 0.27331 0.14467 0.27448 0.14699 C 0.27539 0.14907 0.27617 0.15162 0.27695 0.15393 C 0.28125 0.16597 0.28021 0.16157 0.28216 0.17199 C 0.28164 0.1787 0.28151 0.18541 0.28086 0.19213 C 0.2806 0.19467 0.28047 0.19722 0.27956 0.19907 C 0.27148 0.21319 0.27448 0.20463 0.2681 0.21041 C 0.25937 0.21805 0.26979 0.2125 0.25924 0.21713 C 0.24987 0.22546 0.25859 0.21852 0.24778 0.22384 C 0.24518 0.22523 0.24271 0.22685 0.2401 0.22847 C 0.23854 0.2294 0.23672 0.22986 0.23502 0.23055 C 0.22734 0.2375 0.23229 0.23426 0.22239 0.2375 C 0.22018 0.23819 0.2181 0.23866 0.21601 0.23958 C 0.21471 0.24028 0.21354 0.24166 0.21224 0.2419 C 0.20625 0.24328 0.20026 0.24352 0.1944 0.24421 C 0.1862 0.24653 0.18047 0.24884 0.17148 0.24884 C 0.15625 0.24884 0.14101 0.24722 0.12578 0.24653 C 0.11354 0.24213 0.12526 0.24606 0.10794 0.2419 C 0.10195 0.24051 0.09609 0.23842 0.0901 0.2375 L 0.06094 0.23287 C 0.05885 0.23217 0.05677 0.23102 0.05456 0.23055 C 0.04909 0.2294 0.02604 0.22662 0.02148 0.22616 C 0.01992 0.22546 0.01445 0.22315 0.01263 0.22153 C 0.0112 0.22037 0.01015 0.21828 0.00885 0.21713 C 0.00755 0.21597 0.00625 0.21597 0.00495 0.21481 C 0.00364 0.21366 0.0026 0.21157 0.00117 0.21041 C 2.08333E-6 0.20926 -0.00143 0.20926 -0.00261 0.2081 C -0.00534 0.20532 -0.01029 0.19907 -0.01029 0.1993 L -0.01276 0.18541 C -0.01328 0.1831 -0.0138 0.18102 -0.01406 0.1787 L -0.01537 0.16967 C -0.01576 0.16296 -0.01602 0.15602 -0.01667 0.1493 C -0.01693 0.14629 -0.01784 0.14328 -0.01784 0.14028 C -0.01784 0.12222 -0.01719 0.10416 -0.01667 0.08611 C -0.01628 0.07662 -0.01537 0.06018 -0.01406 0.05 C -0.01328 0.04375 -0.01224 0.03796 -0.01159 0.03171 C -0.01107 0.02801 -0.01081 0.0243 -0.01029 0.0206 C -0.00951 0.01597 -0.0086 0.01157 -0.00768 0.00694 L -0.00638 0.00023 L -0.00391 -0.01343 L -0.00261 -0.02014 C -0.00391 -0.05926 0.00325 -0.05857 -0.00521 -0.05857 L -0.00521 -0.05834 " pathEditMode="relative" rAng="0" ptsTypes="AAAAAAAAAAAAAAAAAAAAAAAAAAAAAAAAAAAAAAAAAAAAAAAAAAAAAAAAAAAAAAAAAAAAAAAAAAAAAAAAAAAAAAAAAAAAAAAAAAAAAAAAAAAAAAAAAAAAAAAAA">
                                      <p:cBhvr>
                                        <p:cTn id="79" dur="2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65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937 -0.00417 L -0.00937 -0.00394 C -0.00599 -0.00694 -0.00299 -0.01157 0.00079 -0.01319 C 0.00612 -0.01528 0.01172 -0.01458 0.01732 -0.01528 C 0.02253 -0.0162 0.03451 -0.01829 0.04011 -0.01991 C 0.04232 -0.02037 0.04441 -0.0213 0.04649 -0.02199 L 0.11771 -0.01991 C 0.12748 -0.01991 0.13711 -0.02199 0.14688 -0.02199 C 0.18164 -0.02199 0.21641 -0.0206 0.25118 -0.01991 C 0.27084 -0.0081 0.25053 -0.02153 0.26263 -0.01088 C 0.26381 -0.00972 0.26511 -0.00949 0.26641 -0.00856 C 0.26849 -0.00718 0.27071 -0.00579 0.27279 -0.00417 C 0.27409 -0.00278 0.27539 -0.00116 0.27657 0.00046 C 0.27787 0.00208 0.28347 0.00995 0.28555 0.01181 C 0.29597 0.02106 0.28217 0.00556 0.2931 0.01852 C 0.29349 0.02083 0.2948 0.02315 0.29441 0.02523 C 0.29297 0.03287 0.28881 0.03264 0.28555 0.03426 C 0.28425 0.03495 0.28295 0.03565 0.28164 0.03657 C 0.27956 0.03796 0.27748 0.04005 0.27526 0.04097 C 0.27279 0.04236 0.27019 0.04236 0.26771 0.04329 C 0.26641 0.04375 0.26524 0.04514 0.26394 0.0456 C 0.26055 0.04676 0.25704 0.04699 0.25365 0.04792 C 0.25157 0.04838 0.24948 0.04954 0.2474 0.05023 C 0.2431 0.05116 0.23894 0.05162 0.23464 0.05231 C 0.2142 0.06134 0.23477 0.05301 0.21433 0.05926 C 0.21263 0.05972 0.21094 0.06088 0.20925 0.06134 C 0.20664 0.06227 0.20417 0.06273 0.20157 0.06366 C 0.19414 0.06644 0.1918 0.06852 0.18503 0.07037 C 0.18164 0.0713 0.17826 0.07176 0.17487 0.07269 C 0.15651 0.07731 0.18073 0.07245 0.15456 0.07731 C 0.14102 0.07639 0.12149 0.07685 0.10625 0.07269 C 0.10456 0.07222 0.09922 0.06968 0.0974 0.06829 C 0.09558 0.0669 0.09401 0.06505 0.09232 0.06366 C 0.08972 0.06181 0.08594 0.06019 0.08334 0.05926 C 0.08204 0.05764 0.08099 0.05579 0.07956 0.05463 C 0.07709 0.05278 0.07448 0.05162 0.07188 0.05023 C 0.07071 0.04931 0.06941 0.04838 0.0681 0.04792 C 0.06602 0.04699 0.06381 0.04653 0.06172 0.0456 C 0.06042 0.04514 0.05925 0.04398 0.05795 0.04329 C 0.05586 0.04236 0.05365 0.04213 0.05157 0.04097 C 0.04532 0.03819 0.05 0.03912 0.04271 0.03426 C 0.04102 0.03333 0.03933 0.03264 0.03763 0.03194 C 0.03295 0.03032 0.0306 0.02986 0.02618 0.02755 C 0.02357 0.02616 0.01849 0.02315 0.01849 0.02338 C 0.01602 0.02014 0.01381 0.01574 0.01094 0.01412 C 0.0056 0.01088 0.00821 0.01296 0.00326 0.00718 C 0.00079 0.00069 0.00053 0.00116 -0.00052 -0.00625 C -0.00065 -0.00694 -0.00052 -0.00787 -0.00052 -0.00856 L -0.00052 -0.00833 " pathEditMode="relative" rAng="0" ptsTypes="AAAAAAAAAAAAAAAAAAAAAAAAAAAAAAAAAAAAAAAAAAAAAAAAA">
                                      <p:cBhvr>
                                        <p:cTn id="81" dur="2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82" y="3171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ac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416 -0.00926 L -0.00416 -0.00902 C -2.91667E-6 -0.00717 0.00417 -0.00393 0.00847 -0.00254 C 0.01433 -0.00092 0.02032 -0.00138 0.02631 -0.00023 C 0.02878 0.00024 0.03138 0.00139 0.03386 0.00186 C 0.03776 0.00278 0.04154 0.00301 0.04532 0.00417 C 0.0862 0.01667 0.05664 0.01065 0.08347 0.01551 C 0.10873 0.02824 0.09519 0.02269 0.12409 0.03125 L 0.13177 0.03357 C 0.13347 0.03496 0.13516 0.03681 0.13685 0.03797 C 0.1405 0.04074 0.14727 0.04352 0.15078 0.04723 C 0.15274 0.04885 0.15404 0.05232 0.15599 0.05394 C 0.15834 0.05602 0.16107 0.05672 0.16354 0.05834 C 0.17461 0.06621 0.16276 0.06019 0.1737 0.06528 C 0.17539 0.06737 0.17696 0.07014 0.17878 0.07199 C 0.17995 0.07315 0.18151 0.07292 0.18256 0.07431 C 0.19219 0.08542 0.18112 0.07778 0.19024 0.08334 C 0.19193 0.08542 0.19375 0.0875 0.19532 0.09005 C 0.19805 0.09422 0.203 0.10371 0.203 0.10394 C 0.20586 0.11922 0.20183 0.10024 0.20808 0.11945 C 0.20873 0.12153 0.20886 0.12385 0.20938 0.12616 C 0.20886 0.12917 0.20899 0.13264 0.20808 0.13519 C 0.20417 0.14607 0.20404 0.14283 0.19909 0.14653 C 0.1974 0.14792 0.19571 0.14954 0.19401 0.15116 C 0.17878 0.15024 0.16354 0.15024 0.14831 0.14885 C 0.14063 0.14792 0.12539 0.14422 0.12539 0.14445 C 0.11367 0.13912 0.12513 0.14352 0.10261 0.13982 C 0.09909 0.13912 0.09115 0.13704 0.08724 0.13519 C 0.08594 0.13473 0.08477 0.13357 0.08347 0.13287 C 0.08138 0.13195 0.07917 0.13149 0.07709 0.13079 C 0.07539 0.1301 0.0737 0.12917 0.07201 0.12848 C 0.07071 0.12686 0.06966 0.12477 0.06823 0.12385 C 0.06576 0.12246 0.06289 0.12362 0.06055 0.12176 C 0.05677 0.11829 0.05417 0.11158 0.05039 0.10811 C 0.0487 0.10672 0.04701 0.1051 0.04532 0.10371 C 0.04245 0.10116 0.03933 0.09954 0.03646 0.09676 C 0.03464 0.09491 0.03321 0.09213 0.03138 0.09005 C 0.02774 0.08612 0.02617 0.08542 0.02253 0.08334 C 0.01992 0.08033 0.01706 0.07801 0.01485 0.07431 C 0.01354 0.07199 0.0125 0.06945 0.01107 0.06737 C 0.0086 0.06412 0.00339 0.05834 0.00339 0.05857 C 0.003 0.05625 0.00274 0.05371 0.00209 0.05162 C 0.00144 0.04931 -0.00039 0.04746 -0.00039 0.04491 C -0.00078 0.03287 0.00013 0.02061 0.00091 0.0088 C 0.00104 0.00625 0.00117 0.00371 0.00209 0.00186 C 0.00313 0.00024 0.00456 -0.00023 0.00599 -0.00023 C 0.01055 -0.00092 0.01524 -0.00023 0.01992 -0.00023 L 0.01992 -4.07407E-6 " pathEditMode="relative" rAng="0" ptsTypes="AAAAAAAAAAAAAAAAAAAAAAAAAAAAAAAAAAAAAAAAAAAAAAAA">
                                      <p:cBhvr>
                                        <p:cTn id="83" dur="2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77" y="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1" grpId="0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E9373"/>
            </a:gs>
            <a:gs pos="76000">
              <a:srgbClr val="43BEB0"/>
            </a:gs>
            <a:gs pos="60000">
              <a:srgbClr val="5AD28A"/>
            </a:gs>
            <a:gs pos="32000">
              <a:srgbClr val="259471"/>
            </a:gs>
            <a:gs pos="100000">
              <a:srgbClr val="7BA3A7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raphic 56" descr="Test tubes">
            <a:extLst>
              <a:ext uri="{FF2B5EF4-FFF2-40B4-BE49-F238E27FC236}">
                <a16:creationId xmlns:a16="http://schemas.microsoft.com/office/drawing/2014/main" id="{9423C336-D465-450D-ACE0-1CA0C619C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5563" y="5191524"/>
            <a:ext cx="677192" cy="677192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C028DD32-1FAE-452C-AF67-3C89CF36A759}"/>
              </a:ext>
            </a:extLst>
          </p:cNvPr>
          <p:cNvSpPr/>
          <p:nvPr/>
        </p:nvSpPr>
        <p:spPr>
          <a:xfrm>
            <a:off x="4582812" y="5966911"/>
            <a:ext cx="4992914" cy="58057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72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F6C270F-8C9B-4695-B966-E4CB1A4B24ED}"/>
              </a:ext>
            </a:extLst>
          </p:cNvPr>
          <p:cNvSpPr/>
          <p:nvPr/>
        </p:nvSpPr>
        <p:spPr>
          <a:xfrm>
            <a:off x="4681769" y="5931375"/>
            <a:ext cx="4992914" cy="58057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" name="Graphic 68" descr="School girl">
            <a:extLst>
              <a:ext uri="{FF2B5EF4-FFF2-40B4-BE49-F238E27FC236}">
                <a16:creationId xmlns:a16="http://schemas.microsoft.com/office/drawing/2014/main" id="{37F7B5B1-6B5F-44A6-85C9-3981E6DA54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67030" y="4213132"/>
            <a:ext cx="2435287" cy="2435287"/>
          </a:xfrm>
          <a:prstGeom prst="rect">
            <a:avLst/>
          </a:prstGeom>
          <a:effectLst/>
        </p:spPr>
      </p:pic>
      <p:sp>
        <p:nvSpPr>
          <p:cNvPr id="2" name="Trapezoid 1">
            <a:extLst>
              <a:ext uri="{FF2B5EF4-FFF2-40B4-BE49-F238E27FC236}">
                <a16:creationId xmlns:a16="http://schemas.microsoft.com/office/drawing/2014/main" id="{C7EE3892-4B78-49C1-A4F1-4864E9D6DA22}"/>
              </a:ext>
            </a:extLst>
          </p:cNvPr>
          <p:cNvSpPr/>
          <p:nvPr/>
        </p:nvSpPr>
        <p:spPr>
          <a:xfrm rot="19407971">
            <a:off x="3766755" y="2214407"/>
            <a:ext cx="2903772" cy="2359943"/>
          </a:xfrm>
          <a:custGeom>
            <a:avLst/>
            <a:gdLst>
              <a:gd name="connsiteX0" fmla="*/ 0 w 2631361"/>
              <a:gd name="connsiteY0" fmla="*/ 2210551 h 2210551"/>
              <a:gd name="connsiteX1" fmla="*/ 552638 w 2631361"/>
              <a:gd name="connsiteY1" fmla="*/ 0 h 2210551"/>
              <a:gd name="connsiteX2" fmla="*/ 2078723 w 2631361"/>
              <a:gd name="connsiteY2" fmla="*/ 0 h 2210551"/>
              <a:gd name="connsiteX3" fmla="*/ 2631361 w 2631361"/>
              <a:gd name="connsiteY3" fmla="*/ 2210551 h 2210551"/>
              <a:gd name="connsiteX4" fmla="*/ 0 w 2631361"/>
              <a:gd name="connsiteY4" fmla="*/ 2210551 h 2210551"/>
              <a:gd name="connsiteX0" fmla="*/ 0 w 3071784"/>
              <a:gd name="connsiteY0" fmla="*/ 1954284 h 2210551"/>
              <a:gd name="connsiteX1" fmla="*/ 993061 w 3071784"/>
              <a:gd name="connsiteY1" fmla="*/ 0 h 2210551"/>
              <a:gd name="connsiteX2" fmla="*/ 2519146 w 3071784"/>
              <a:gd name="connsiteY2" fmla="*/ 0 h 2210551"/>
              <a:gd name="connsiteX3" fmla="*/ 3071784 w 3071784"/>
              <a:gd name="connsiteY3" fmla="*/ 2210551 h 2210551"/>
              <a:gd name="connsiteX4" fmla="*/ 0 w 3071784"/>
              <a:gd name="connsiteY4" fmla="*/ 1954284 h 2210551"/>
              <a:gd name="connsiteX0" fmla="*/ 0 w 2819313"/>
              <a:gd name="connsiteY0" fmla="*/ 1954284 h 2338643"/>
              <a:gd name="connsiteX1" fmla="*/ 993061 w 2819313"/>
              <a:gd name="connsiteY1" fmla="*/ 0 h 2338643"/>
              <a:gd name="connsiteX2" fmla="*/ 2519146 w 2819313"/>
              <a:gd name="connsiteY2" fmla="*/ 0 h 2338643"/>
              <a:gd name="connsiteX3" fmla="*/ 2819313 w 2819313"/>
              <a:gd name="connsiteY3" fmla="*/ 2338643 h 2338643"/>
              <a:gd name="connsiteX4" fmla="*/ 0 w 2819313"/>
              <a:gd name="connsiteY4" fmla="*/ 1954284 h 2338643"/>
              <a:gd name="connsiteX0" fmla="*/ 0 w 2819313"/>
              <a:gd name="connsiteY0" fmla="*/ 1954284 h 2338643"/>
              <a:gd name="connsiteX1" fmla="*/ 993061 w 2819313"/>
              <a:gd name="connsiteY1" fmla="*/ 0 h 2338643"/>
              <a:gd name="connsiteX2" fmla="*/ 2651970 w 2819313"/>
              <a:gd name="connsiteY2" fmla="*/ 27649 h 2338643"/>
              <a:gd name="connsiteX3" fmla="*/ 2819313 w 2819313"/>
              <a:gd name="connsiteY3" fmla="*/ 2338643 h 2338643"/>
              <a:gd name="connsiteX4" fmla="*/ 0 w 2819313"/>
              <a:gd name="connsiteY4" fmla="*/ 1954284 h 2338643"/>
              <a:gd name="connsiteX0" fmla="*/ 0 w 2903772"/>
              <a:gd name="connsiteY0" fmla="*/ 1954284 h 2359943"/>
              <a:gd name="connsiteX1" fmla="*/ 993061 w 2903772"/>
              <a:gd name="connsiteY1" fmla="*/ 0 h 2359943"/>
              <a:gd name="connsiteX2" fmla="*/ 2651970 w 2903772"/>
              <a:gd name="connsiteY2" fmla="*/ 27649 h 2359943"/>
              <a:gd name="connsiteX3" fmla="*/ 2903772 w 2903772"/>
              <a:gd name="connsiteY3" fmla="*/ 2359943 h 2359943"/>
              <a:gd name="connsiteX4" fmla="*/ 0 w 2903772"/>
              <a:gd name="connsiteY4" fmla="*/ 1954284 h 2359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3772" h="2359943">
                <a:moveTo>
                  <a:pt x="0" y="1954284"/>
                </a:moveTo>
                <a:lnTo>
                  <a:pt x="993061" y="0"/>
                </a:lnTo>
                <a:lnTo>
                  <a:pt x="2651970" y="27649"/>
                </a:lnTo>
                <a:lnTo>
                  <a:pt x="2903772" y="2359943"/>
                </a:lnTo>
                <a:lnTo>
                  <a:pt x="0" y="195428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72000"/>
                </a:schemeClr>
              </a:gs>
              <a:gs pos="47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B5BEF050-1695-4B39-A944-48ABF78151CB}"/>
              </a:ext>
            </a:extLst>
          </p:cNvPr>
          <p:cNvSpPr/>
          <p:nvPr/>
        </p:nvSpPr>
        <p:spPr>
          <a:xfrm rot="4519641">
            <a:off x="1132151" y="3995300"/>
            <a:ext cx="1767709" cy="123066"/>
          </a:xfrm>
          <a:prstGeom prst="round2Same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1B6D420D-9BD0-417D-AF42-D941B5D9CA53}"/>
              </a:ext>
            </a:extLst>
          </p:cNvPr>
          <p:cNvSpPr/>
          <p:nvPr/>
        </p:nvSpPr>
        <p:spPr>
          <a:xfrm rot="20803231">
            <a:off x="1577173" y="5572781"/>
            <a:ext cx="2129936" cy="1346545"/>
          </a:xfrm>
          <a:prstGeom prst="arc">
            <a:avLst>
              <a:gd name="adj1" fmla="val 11687829"/>
              <a:gd name="adj2" fmla="val 17499597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0A53728E-46A4-4F91-98A1-798EF354AEAA}"/>
              </a:ext>
            </a:extLst>
          </p:cNvPr>
          <p:cNvSpPr/>
          <p:nvPr/>
        </p:nvSpPr>
        <p:spPr>
          <a:xfrm rot="20714053">
            <a:off x="2095219" y="4934837"/>
            <a:ext cx="467711" cy="682189"/>
          </a:xfrm>
          <a:prstGeom prst="round2Same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C46F89FA-D88F-4133-8AB2-3383558F975B}"/>
              </a:ext>
            </a:extLst>
          </p:cNvPr>
          <p:cNvSpPr/>
          <p:nvPr/>
        </p:nvSpPr>
        <p:spPr>
          <a:xfrm>
            <a:off x="1539084" y="6221660"/>
            <a:ext cx="2294201" cy="179140"/>
          </a:xfrm>
          <a:prstGeom prst="round2Same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FDD4A91-22D7-4AF5-86C5-9BDDD2DA4FED}"/>
              </a:ext>
            </a:extLst>
          </p:cNvPr>
          <p:cNvGrpSpPr/>
          <p:nvPr/>
        </p:nvGrpSpPr>
        <p:grpSpPr>
          <a:xfrm>
            <a:off x="1517560" y="2767506"/>
            <a:ext cx="442479" cy="442479"/>
            <a:chOff x="4362042" y="2456043"/>
            <a:chExt cx="507200" cy="5072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1090F37-B9B0-4588-A6F7-8BCAC9A04E47}"/>
                </a:ext>
              </a:extLst>
            </p:cNvPr>
            <p:cNvSpPr/>
            <p:nvPr/>
          </p:nvSpPr>
          <p:spPr>
            <a:xfrm rot="4519641">
              <a:off x="4362042" y="2456043"/>
              <a:ext cx="507200" cy="5072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5F2B86B-82EE-45E3-A7B8-C8AC00FBD012}"/>
                </a:ext>
              </a:extLst>
            </p:cNvPr>
            <p:cNvSpPr/>
            <p:nvPr/>
          </p:nvSpPr>
          <p:spPr>
            <a:xfrm rot="4519641">
              <a:off x="4488842" y="2582842"/>
              <a:ext cx="253600" cy="2536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210B60EC-9F90-4D37-BC83-65D0E00F1558}"/>
              </a:ext>
            </a:extLst>
          </p:cNvPr>
          <p:cNvSpPr/>
          <p:nvPr/>
        </p:nvSpPr>
        <p:spPr>
          <a:xfrm rot="18919641">
            <a:off x="1649170" y="2164071"/>
            <a:ext cx="1767709" cy="123066"/>
          </a:xfrm>
          <a:prstGeom prst="round2Same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2A04D4-0C47-4980-A8BB-628F31224FB1}"/>
              </a:ext>
            </a:extLst>
          </p:cNvPr>
          <p:cNvGrpSpPr/>
          <p:nvPr/>
        </p:nvGrpSpPr>
        <p:grpSpPr>
          <a:xfrm>
            <a:off x="3106120" y="1206936"/>
            <a:ext cx="442479" cy="442479"/>
            <a:chOff x="4362042" y="2456043"/>
            <a:chExt cx="507200" cy="5072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74FCE48-4875-438B-8EBD-EA2EBF42AF54}"/>
                </a:ext>
              </a:extLst>
            </p:cNvPr>
            <p:cNvSpPr/>
            <p:nvPr/>
          </p:nvSpPr>
          <p:spPr>
            <a:xfrm rot="4519641">
              <a:off x="4362042" y="2456043"/>
              <a:ext cx="507200" cy="5072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8D7C106-9F89-44F1-92BF-0027A5328FEE}"/>
                </a:ext>
              </a:extLst>
            </p:cNvPr>
            <p:cNvSpPr/>
            <p:nvPr/>
          </p:nvSpPr>
          <p:spPr>
            <a:xfrm rot="4519641">
              <a:off x="4488842" y="2582842"/>
              <a:ext cx="253600" cy="2536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87E7E95-D140-4BC6-89D9-27A27AF01DC4}"/>
              </a:ext>
            </a:extLst>
          </p:cNvPr>
          <p:cNvGrpSpPr/>
          <p:nvPr/>
        </p:nvGrpSpPr>
        <p:grpSpPr>
          <a:xfrm rot="167652">
            <a:off x="3592257" y="491381"/>
            <a:ext cx="1705359" cy="1800484"/>
            <a:chOff x="4124160" y="344601"/>
            <a:chExt cx="1705359" cy="1800484"/>
          </a:xfrm>
        </p:grpSpPr>
        <p:sp>
          <p:nvSpPr>
            <p:cNvPr id="18" name="Rectangle: Top Corners Rounded 17">
              <a:extLst>
                <a:ext uri="{FF2B5EF4-FFF2-40B4-BE49-F238E27FC236}">
                  <a16:creationId xmlns:a16="http://schemas.microsoft.com/office/drawing/2014/main" id="{66942707-EFF6-4C6D-B460-358952E1B2E9}"/>
                </a:ext>
              </a:extLst>
            </p:cNvPr>
            <p:cNvSpPr/>
            <p:nvPr/>
          </p:nvSpPr>
          <p:spPr>
            <a:xfrm rot="19412907">
              <a:off x="4124160" y="344601"/>
              <a:ext cx="556643" cy="931946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Rectangle: Top Corners Rounded 19">
              <a:extLst>
                <a:ext uri="{FF2B5EF4-FFF2-40B4-BE49-F238E27FC236}">
                  <a16:creationId xmlns:a16="http://schemas.microsoft.com/office/drawing/2014/main" id="{030FABF9-864F-44AD-AE36-88495EE587E2}"/>
                </a:ext>
              </a:extLst>
            </p:cNvPr>
            <p:cNvSpPr/>
            <p:nvPr/>
          </p:nvSpPr>
          <p:spPr>
            <a:xfrm rot="19317739">
              <a:off x="4229472" y="1064739"/>
              <a:ext cx="1600047" cy="1080346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5F72BE4-E8C4-489E-9358-EED2139999D2}"/>
              </a:ext>
            </a:extLst>
          </p:cNvPr>
          <p:cNvCxnSpPr>
            <a:cxnSpLocks/>
          </p:cNvCxnSpPr>
          <p:nvPr/>
        </p:nvCxnSpPr>
        <p:spPr>
          <a:xfrm flipV="1">
            <a:off x="3468100" y="1129887"/>
            <a:ext cx="187269" cy="17989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2A5B6D7-CD99-4DA4-9BED-4D620ADB4125}"/>
              </a:ext>
            </a:extLst>
          </p:cNvPr>
          <p:cNvSpPr/>
          <p:nvPr/>
        </p:nvSpPr>
        <p:spPr>
          <a:xfrm>
            <a:off x="3009550" y="801483"/>
            <a:ext cx="554619" cy="461260"/>
          </a:xfrm>
          <a:custGeom>
            <a:avLst/>
            <a:gdLst>
              <a:gd name="connsiteX0" fmla="*/ 106901 w 556843"/>
              <a:gd name="connsiteY0" fmla="*/ 415245 h 415245"/>
              <a:gd name="connsiteX1" fmla="*/ 5301 w 556843"/>
              <a:gd name="connsiteY1" fmla="*/ 52388 h 415245"/>
              <a:gd name="connsiteX2" fmla="*/ 252043 w 556843"/>
              <a:gd name="connsiteY2" fmla="*/ 23359 h 415245"/>
              <a:gd name="connsiteX3" fmla="*/ 368158 w 556843"/>
              <a:gd name="connsiteY3" fmla="*/ 255588 h 415245"/>
              <a:gd name="connsiteX4" fmla="*/ 556843 w 556843"/>
              <a:gd name="connsiteY4" fmla="*/ 139474 h 415245"/>
              <a:gd name="connsiteX0" fmla="*/ 104677 w 554619"/>
              <a:gd name="connsiteY0" fmla="*/ 461260 h 461260"/>
              <a:gd name="connsiteX1" fmla="*/ 3077 w 554619"/>
              <a:gd name="connsiteY1" fmla="*/ 98403 h 461260"/>
              <a:gd name="connsiteX2" fmla="*/ 206276 w 554619"/>
              <a:gd name="connsiteY2" fmla="*/ 11317 h 461260"/>
              <a:gd name="connsiteX3" fmla="*/ 365934 w 554619"/>
              <a:gd name="connsiteY3" fmla="*/ 301603 h 461260"/>
              <a:gd name="connsiteX4" fmla="*/ 554619 w 554619"/>
              <a:gd name="connsiteY4" fmla="*/ 185489 h 46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619" h="461260">
                <a:moveTo>
                  <a:pt x="104677" y="461260"/>
                </a:moveTo>
                <a:cubicBezTo>
                  <a:pt x="41782" y="312488"/>
                  <a:pt x="-13856" y="173393"/>
                  <a:pt x="3077" y="98403"/>
                </a:cubicBezTo>
                <a:cubicBezTo>
                  <a:pt x="20010" y="23413"/>
                  <a:pt x="145800" y="-22550"/>
                  <a:pt x="206276" y="11317"/>
                </a:cubicBezTo>
                <a:cubicBezTo>
                  <a:pt x="266752" y="45184"/>
                  <a:pt x="307877" y="272574"/>
                  <a:pt x="365934" y="301603"/>
                </a:cubicBezTo>
                <a:cubicBezTo>
                  <a:pt x="423991" y="330632"/>
                  <a:pt x="485676" y="253222"/>
                  <a:pt x="554619" y="185489"/>
                </a:cubicBezTo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6BA8D6F-37C6-48CC-B3C5-CC6F74AACBA9}"/>
              </a:ext>
            </a:extLst>
          </p:cNvPr>
          <p:cNvCxnSpPr>
            <a:cxnSpLocks/>
            <a:stCxn id="31" idx="2"/>
          </p:cNvCxnSpPr>
          <p:nvPr/>
        </p:nvCxnSpPr>
        <p:spPr>
          <a:xfrm flipH="1" flipV="1">
            <a:off x="4116691" y="2656650"/>
            <a:ext cx="565078" cy="356501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4F71235-F2A5-44B0-907A-6337107533FA}"/>
              </a:ext>
            </a:extLst>
          </p:cNvPr>
          <p:cNvCxnSpPr>
            <a:cxnSpLocks/>
            <a:stCxn id="31" idx="6"/>
          </p:cNvCxnSpPr>
          <p:nvPr/>
        </p:nvCxnSpPr>
        <p:spPr>
          <a:xfrm flipH="1" flipV="1">
            <a:off x="5445071" y="1698240"/>
            <a:ext cx="4229612" cy="452342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F99B987-F836-4655-8351-5419AD2ACD13}"/>
              </a:ext>
            </a:extLst>
          </p:cNvPr>
          <p:cNvSpPr txBox="1"/>
          <p:nvPr/>
        </p:nvSpPr>
        <p:spPr>
          <a:xfrm rot="3098280">
            <a:off x="2155312" y="6029584"/>
            <a:ext cx="2612572" cy="1376638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515061"/>
              </a:avLst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EDUCATION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220D6D3-9C63-4620-B802-660C50EC8F6D}"/>
              </a:ext>
            </a:extLst>
          </p:cNvPr>
          <p:cNvSpPr txBox="1"/>
          <p:nvPr/>
        </p:nvSpPr>
        <p:spPr>
          <a:xfrm rot="19573020">
            <a:off x="3780346" y="1855540"/>
            <a:ext cx="184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LEARNING</a:t>
            </a:r>
          </a:p>
        </p:txBody>
      </p:sp>
      <p:pic>
        <p:nvPicPr>
          <p:cNvPr id="53" name="Graphic 52" descr="Planet">
            <a:extLst>
              <a:ext uri="{FF2B5EF4-FFF2-40B4-BE49-F238E27FC236}">
                <a16:creationId xmlns:a16="http://schemas.microsoft.com/office/drawing/2014/main" id="{EAF4B92A-08C0-42F1-AFB7-2E5EB9A892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18618" y="2145322"/>
            <a:ext cx="766848" cy="766848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55" name="Graphic 54" descr="Beaker">
            <a:extLst>
              <a:ext uri="{FF2B5EF4-FFF2-40B4-BE49-F238E27FC236}">
                <a16:creationId xmlns:a16="http://schemas.microsoft.com/office/drawing/2014/main" id="{926B03D4-113B-4ACE-9464-AA534E8C06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20492" y="5430776"/>
            <a:ext cx="914400" cy="91440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59" name="Graphic 58" descr="Books on shelf">
            <a:extLst>
              <a:ext uri="{FF2B5EF4-FFF2-40B4-BE49-F238E27FC236}">
                <a16:creationId xmlns:a16="http://schemas.microsoft.com/office/drawing/2014/main" id="{0B64BCBE-A122-4648-BC2A-654ED157097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71996" y="2696060"/>
            <a:ext cx="914400" cy="91440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61" name="Graphic 60" descr="Open book">
            <a:extLst>
              <a:ext uri="{FF2B5EF4-FFF2-40B4-BE49-F238E27FC236}">
                <a16:creationId xmlns:a16="http://schemas.microsoft.com/office/drawing/2014/main" id="{11C16BBD-022B-4180-9F66-38C010B8ED8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81106" y="3015065"/>
            <a:ext cx="731589" cy="731589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63" name="Graphic 62" descr="Atom">
            <a:extLst>
              <a:ext uri="{FF2B5EF4-FFF2-40B4-BE49-F238E27FC236}">
                <a16:creationId xmlns:a16="http://schemas.microsoft.com/office/drawing/2014/main" id="{F1F24782-07F0-45D1-AA45-6C8A4681074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122471" y="3584792"/>
            <a:ext cx="914400" cy="91440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65" name="Graphic 64" descr="Mathematics">
            <a:extLst>
              <a:ext uri="{FF2B5EF4-FFF2-40B4-BE49-F238E27FC236}">
                <a16:creationId xmlns:a16="http://schemas.microsoft.com/office/drawing/2014/main" id="{AF8268F9-6BF8-40E5-AFB7-371001C1D12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007412" y="4088833"/>
            <a:ext cx="776359" cy="776359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67" name="Graphic 66" descr="Graduation cap">
            <a:extLst>
              <a:ext uri="{FF2B5EF4-FFF2-40B4-BE49-F238E27FC236}">
                <a16:creationId xmlns:a16="http://schemas.microsoft.com/office/drawing/2014/main" id="{370C41F3-051A-4A2F-9750-70207CF990C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319431" y="4557072"/>
            <a:ext cx="1124004" cy="1124004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B17F1F1-0F18-45DF-AFFF-83537FB5BC4C}"/>
              </a:ext>
            </a:extLst>
          </p:cNvPr>
          <p:cNvCxnSpPr>
            <a:cxnSpLocks/>
          </p:cNvCxnSpPr>
          <p:nvPr/>
        </p:nvCxnSpPr>
        <p:spPr>
          <a:xfrm flipH="1">
            <a:off x="385539" y="6400800"/>
            <a:ext cx="115354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0EEE095-F7EC-44F3-A4FE-109B7CA9C30C}"/>
              </a:ext>
            </a:extLst>
          </p:cNvPr>
          <p:cNvSpPr txBox="1"/>
          <p:nvPr/>
        </p:nvSpPr>
        <p:spPr>
          <a:xfrm>
            <a:off x="7460920" y="262895"/>
            <a:ext cx="4229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EDUCATION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INFOGRAPHIC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E6258-D0B1-4CBA-B3BD-3E357C9258E6}"/>
              </a:ext>
            </a:extLst>
          </p:cNvPr>
          <p:cNvSpPr txBox="1"/>
          <p:nvPr/>
        </p:nvSpPr>
        <p:spPr>
          <a:xfrm>
            <a:off x="7432891" y="1384568"/>
            <a:ext cx="4587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algn="just"/>
            <a:endParaRPr lang="en-US" sz="1200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285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E9373"/>
            </a:gs>
            <a:gs pos="76000">
              <a:srgbClr val="43BEB0"/>
            </a:gs>
            <a:gs pos="60000">
              <a:srgbClr val="5AD28A"/>
            </a:gs>
            <a:gs pos="32000">
              <a:srgbClr val="259471"/>
            </a:gs>
            <a:gs pos="100000">
              <a:srgbClr val="7BA3A7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>
            <a:extLst>
              <a:ext uri="{FF2B5EF4-FFF2-40B4-BE49-F238E27FC236}">
                <a16:creationId xmlns:a16="http://schemas.microsoft.com/office/drawing/2014/main" id="{C7EE3892-4B78-49C1-A4F1-4864E9D6DA22}"/>
              </a:ext>
            </a:extLst>
          </p:cNvPr>
          <p:cNvSpPr/>
          <p:nvPr/>
        </p:nvSpPr>
        <p:spPr>
          <a:xfrm rot="19407971">
            <a:off x="4417684" y="2214407"/>
            <a:ext cx="2903772" cy="2359943"/>
          </a:xfrm>
          <a:custGeom>
            <a:avLst/>
            <a:gdLst>
              <a:gd name="connsiteX0" fmla="*/ 0 w 2631361"/>
              <a:gd name="connsiteY0" fmla="*/ 2210551 h 2210551"/>
              <a:gd name="connsiteX1" fmla="*/ 552638 w 2631361"/>
              <a:gd name="connsiteY1" fmla="*/ 0 h 2210551"/>
              <a:gd name="connsiteX2" fmla="*/ 2078723 w 2631361"/>
              <a:gd name="connsiteY2" fmla="*/ 0 h 2210551"/>
              <a:gd name="connsiteX3" fmla="*/ 2631361 w 2631361"/>
              <a:gd name="connsiteY3" fmla="*/ 2210551 h 2210551"/>
              <a:gd name="connsiteX4" fmla="*/ 0 w 2631361"/>
              <a:gd name="connsiteY4" fmla="*/ 2210551 h 2210551"/>
              <a:gd name="connsiteX0" fmla="*/ 0 w 3071784"/>
              <a:gd name="connsiteY0" fmla="*/ 1954284 h 2210551"/>
              <a:gd name="connsiteX1" fmla="*/ 993061 w 3071784"/>
              <a:gd name="connsiteY1" fmla="*/ 0 h 2210551"/>
              <a:gd name="connsiteX2" fmla="*/ 2519146 w 3071784"/>
              <a:gd name="connsiteY2" fmla="*/ 0 h 2210551"/>
              <a:gd name="connsiteX3" fmla="*/ 3071784 w 3071784"/>
              <a:gd name="connsiteY3" fmla="*/ 2210551 h 2210551"/>
              <a:gd name="connsiteX4" fmla="*/ 0 w 3071784"/>
              <a:gd name="connsiteY4" fmla="*/ 1954284 h 2210551"/>
              <a:gd name="connsiteX0" fmla="*/ 0 w 2819313"/>
              <a:gd name="connsiteY0" fmla="*/ 1954284 h 2338643"/>
              <a:gd name="connsiteX1" fmla="*/ 993061 w 2819313"/>
              <a:gd name="connsiteY1" fmla="*/ 0 h 2338643"/>
              <a:gd name="connsiteX2" fmla="*/ 2519146 w 2819313"/>
              <a:gd name="connsiteY2" fmla="*/ 0 h 2338643"/>
              <a:gd name="connsiteX3" fmla="*/ 2819313 w 2819313"/>
              <a:gd name="connsiteY3" fmla="*/ 2338643 h 2338643"/>
              <a:gd name="connsiteX4" fmla="*/ 0 w 2819313"/>
              <a:gd name="connsiteY4" fmla="*/ 1954284 h 2338643"/>
              <a:gd name="connsiteX0" fmla="*/ 0 w 2819313"/>
              <a:gd name="connsiteY0" fmla="*/ 1954284 h 2338643"/>
              <a:gd name="connsiteX1" fmla="*/ 993061 w 2819313"/>
              <a:gd name="connsiteY1" fmla="*/ 0 h 2338643"/>
              <a:gd name="connsiteX2" fmla="*/ 2651970 w 2819313"/>
              <a:gd name="connsiteY2" fmla="*/ 27649 h 2338643"/>
              <a:gd name="connsiteX3" fmla="*/ 2819313 w 2819313"/>
              <a:gd name="connsiteY3" fmla="*/ 2338643 h 2338643"/>
              <a:gd name="connsiteX4" fmla="*/ 0 w 2819313"/>
              <a:gd name="connsiteY4" fmla="*/ 1954284 h 2338643"/>
              <a:gd name="connsiteX0" fmla="*/ 0 w 2903772"/>
              <a:gd name="connsiteY0" fmla="*/ 1954284 h 2359943"/>
              <a:gd name="connsiteX1" fmla="*/ 993061 w 2903772"/>
              <a:gd name="connsiteY1" fmla="*/ 0 h 2359943"/>
              <a:gd name="connsiteX2" fmla="*/ 2651970 w 2903772"/>
              <a:gd name="connsiteY2" fmla="*/ 27649 h 2359943"/>
              <a:gd name="connsiteX3" fmla="*/ 2903772 w 2903772"/>
              <a:gd name="connsiteY3" fmla="*/ 2359943 h 2359943"/>
              <a:gd name="connsiteX4" fmla="*/ 0 w 2903772"/>
              <a:gd name="connsiteY4" fmla="*/ 1954284 h 2359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3772" h="2359943">
                <a:moveTo>
                  <a:pt x="0" y="1954284"/>
                </a:moveTo>
                <a:lnTo>
                  <a:pt x="993061" y="0"/>
                </a:lnTo>
                <a:lnTo>
                  <a:pt x="2651970" y="27649"/>
                </a:lnTo>
                <a:lnTo>
                  <a:pt x="2903772" y="2359943"/>
                </a:lnTo>
                <a:lnTo>
                  <a:pt x="0" y="195428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72000"/>
                </a:schemeClr>
              </a:gs>
              <a:gs pos="47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B5BEF050-1695-4B39-A944-48ABF78151CB}"/>
              </a:ext>
            </a:extLst>
          </p:cNvPr>
          <p:cNvSpPr/>
          <p:nvPr/>
        </p:nvSpPr>
        <p:spPr>
          <a:xfrm rot="4519641">
            <a:off x="1783080" y="3995300"/>
            <a:ext cx="1767709" cy="123066"/>
          </a:xfrm>
          <a:prstGeom prst="round2Same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1B6D420D-9BD0-417D-AF42-D941B5D9CA53}"/>
              </a:ext>
            </a:extLst>
          </p:cNvPr>
          <p:cNvSpPr/>
          <p:nvPr/>
        </p:nvSpPr>
        <p:spPr>
          <a:xfrm rot="20803231">
            <a:off x="2228102" y="5572781"/>
            <a:ext cx="2129936" cy="1346545"/>
          </a:xfrm>
          <a:prstGeom prst="arc">
            <a:avLst>
              <a:gd name="adj1" fmla="val 11687829"/>
              <a:gd name="adj2" fmla="val 17499597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0A53728E-46A4-4F91-98A1-798EF354AEAA}"/>
              </a:ext>
            </a:extLst>
          </p:cNvPr>
          <p:cNvSpPr/>
          <p:nvPr/>
        </p:nvSpPr>
        <p:spPr>
          <a:xfrm rot="20714053">
            <a:off x="2746148" y="4934837"/>
            <a:ext cx="467711" cy="682189"/>
          </a:xfrm>
          <a:prstGeom prst="round2Same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C46F89FA-D88F-4133-8AB2-3383558F975B}"/>
              </a:ext>
            </a:extLst>
          </p:cNvPr>
          <p:cNvSpPr/>
          <p:nvPr/>
        </p:nvSpPr>
        <p:spPr>
          <a:xfrm>
            <a:off x="2190013" y="6221660"/>
            <a:ext cx="2294201" cy="179140"/>
          </a:xfrm>
          <a:prstGeom prst="round2Same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FDD4A91-22D7-4AF5-86C5-9BDDD2DA4FED}"/>
              </a:ext>
            </a:extLst>
          </p:cNvPr>
          <p:cNvGrpSpPr/>
          <p:nvPr/>
        </p:nvGrpSpPr>
        <p:grpSpPr>
          <a:xfrm>
            <a:off x="2168489" y="2767506"/>
            <a:ext cx="442479" cy="442479"/>
            <a:chOff x="4362042" y="2456043"/>
            <a:chExt cx="507200" cy="5072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1090F37-B9B0-4588-A6F7-8BCAC9A04E47}"/>
                </a:ext>
              </a:extLst>
            </p:cNvPr>
            <p:cNvSpPr/>
            <p:nvPr/>
          </p:nvSpPr>
          <p:spPr>
            <a:xfrm rot="4519641">
              <a:off x="4362042" y="2456043"/>
              <a:ext cx="507200" cy="5072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5F2B86B-82EE-45E3-A7B8-C8AC00FBD012}"/>
                </a:ext>
              </a:extLst>
            </p:cNvPr>
            <p:cNvSpPr/>
            <p:nvPr/>
          </p:nvSpPr>
          <p:spPr>
            <a:xfrm rot="4519641">
              <a:off x="4488842" y="2582842"/>
              <a:ext cx="253600" cy="2536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210B60EC-9F90-4D37-BC83-65D0E00F1558}"/>
              </a:ext>
            </a:extLst>
          </p:cNvPr>
          <p:cNvSpPr/>
          <p:nvPr/>
        </p:nvSpPr>
        <p:spPr>
          <a:xfrm rot="18919641">
            <a:off x="2300099" y="2164071"/>
            <a:ext cx="1767709" cy="123066"/>
          </a:xfrm>
          <a:prstGeom prst="round2Same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2A04D4-0C47-4980-A8BB-628F31224FB1}"/>
              </a:ext>
            </a:extLst>
          </p:cNvPr>
          <p:cNvGrpSpPr/>
          <p:nvPr/>
        </p:nvGrpSpPr>
        <p:grpSpPr>
          <a:xfrm>
            <a:off x="3757049" y="1206936"/>
            <a:ext cx="442479" cy="442479"/>
            <a:chOff x="4362042" y="2456043"/>
            <a:chExt cx="507200" cy="5072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74FCE48-4875-438B-8EBD-EA2EBF42AF54}"/>
                </a:ext>
              </a:extLst>
            </p:cNvPr>
            <p:cNvSpPr/>
            <p:nvPr/>
          </p:nvSpPr>
          <p:spPr>
            <a:xfrm rot="4519641">
              <a:off x="4362042" y="2456043"/>
              <a:ext cx="507200" cy="5072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8D7C106-9F89-44F1-92BF-0027A5328FEE}"/>
                </a:ext>
              </a:extLst>
            </p:cNvPr>
            <p:cNvSpPr/>
            <p:nvPr/>
          </p:nvSpPr>
          <p:spPr>
            <a:xfrm rot="4519641">
              <a:off x="4488842" y="2582842"/>
              <a:ext cx="253600" cy="2536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87E7E95-D140-4BC6-89D9-27A27AF01DC4}"/>
              </a:ext>
            </a:extLst>
          </p:cNvPr>
          <p:cNvGrpSpPr/>
          <p:nvPr/>
        </p:nvGrpSpPr>
        <p:grpSpPr>
          <a:xfrm rot="167652">
            <a:off x="4243186" y="491381"/>
            <a:ext cx="1705359" cy="1800484"/>
            <a:chOff x="4124160" y="344601"/>
            <a:chExt cx="1705359" cy="1800484"/>
          </a:xfrm>
        </p:grpSpPr>
        <p:sp>
          <p:nvSpPr>
            <p:cNvPr id="18" name="Rectangle: Top Corners Rounded 17">
              <a:extLst>
                <a:ext uri="{FF2B5EF4-FFF2-40B4-BE49-F238E27FC236}">
                  <a16:creationId xmlns:a16="http://schemas.microsoft.com/office/drawing/2014/main" id="{66942707-EFF6-4C6D-B460-358952E1B2E9}"/>
                </a:ext>
              </a:extLst>
            </p:cNvPr>
            <p:cNvSpPr/>
            <p:nvPr/>
          </p:nvSpPr>
          <p:spPr>
            <a:xfrm rot="19412907">
              <a:off x="4124160" y="344601"/>
              <a:ext cx="556643" cy="931946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Rectangle: Top Corners Rounded 19">
              <a:extLst>
                <a:ext uri="{FF2B5EF4-FFF2-40B4-BE49-F238E27FC236}">
                  <a16:creationId xmlns:a16="http://schemas.microsoft.com/office/drawing/2014/main" id="{030FABF9-864F-44AD-AE36-88495EE587E2}"/>
                </a:ext>
              </a:extLst>
            </p:cNvPr>
            <p:cNvSpPr/>
            <p:nvPr/>
          </p:nvSpPr>
          <p:spPr>
            <a:xfrm rot="19317739">
              <a:off x="4229472" y="1064739"/>
              <a:ext cx="1600047" cy="1080346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5F72BE4-E8C4-489E-9358-EED2139999D2}"/>
              </a:ext>
            </a:extLst>
          </p:cNvPr>
          <p:cNvCxnSpPr>
            <a:cxnSpLocks/>
          </p:cNvCxnSpPr>
          <p:nvPr/>
        </p:nvCxnSpPr>
        <p:spPr>
          <a:xfrm flipV="1">
            <a:off x="4119029" y="1129887"/>
            <a:ext cx="187269" cy="17989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2A5B6D7-CD99-4DA4-9BED-4D620ADB4125}"/>
              </a:ext>
            </a:extLst>
          </p:cNvPr>
          <p:cNvSpPr/>
          <p:nvPr/>
        </p:nvSpPr>
        <p:spPr>
          <a:xfrm>
            <a:off x="3660479" y="801483"/>
            <a:ext cx="554619" cy="461260"/>
          </a:xfrm>
          <a:custGeom>
            <a:avLst/>
            <a:gdLst>
              <a:gd name="connsiteX0" fmla="*/ 106901 w 556843"/>
              <a:gd name="connsiteY0" fmla="*/ 415245 h 415245"/>
              <a:gd name="connsiteX1" fmla="*/ 5301 w 556843"/>
              <a:gd name="connsiteY1" fmla="*/ 52388 h 415245"/>
              <a:gd name="connsiteX2" fmla="*/ 252043 w 556843"/>
              <a:gd name="connsiteY2" fmla="*/ 23359 h 415245"/>
              <a:gd name="connsiteX3" fmla="*/ 368158 w 556843"/>
              <a:gd name="connsiteY3" fmla="*/ 255588 h 415245"/>
              <a:gd name="connsiteX4" fmla="*/ 556843 w 556843"/>
              <a:gd name="connsiteY4" fmla="*/ 139474 h 415245"/>
              <a:gd name="connsiteX0" fmla="*/ 104677 w 554619"/>
              <a:gd name="connsiteY0" fmla="*/ 461260 h 461260"/>
              <a:gd name="connsiteX1" fmla="*/ 3077 w 554619"/>
              <a:gd name="connsiteY1" fmla="*/ 98403 h 461260"/>
              <a:gd name="connsiteX2" fmla="*/ 206276 w 554619"/>
              <a:gd name="connsiteY2" fmla="*/ 11317 h 461260"/>
              <a:gd name="connsiteX3" fmla="*/ 365934 w 554619"/>
              <a:gd name="connsiteY3" fmla="*/ 301603 h 461260"/>
              <a:gd name="connsiteX4" fmla="*/ 554619 w 554619"/>
              <a:gd name="connsiteY4" fmla="*/ 185489 h 46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619" h="461260">
                <a:moveTo>
                  <a:pt x="104677" y="461260"/>
                </a:moveTo>
                <a:cubicBezTo>
                  <a:pt x="41782" y="312488"/>
                  <a:pt x="-13856" y="173393"/>
                  <a:pt x="3077" y="98403"/>
                </a:cubicBezTo>
                <a:cubicBezTo>
                  <a:pt x="20010" y="23413"/>
                  <a:pt x="145800" y="-22550"/>
                  <a:pt x="206276" y="11317"/>
                </a:cubicBezTo>
                <a:cubicBezTo>
                  <a:pt x="266752" y="45184"/>
                  <a:pt x="307877" y="272574"/>
                  <a:pt x="365934" y="301603"/>
                </a:cubicBezTo>
                <a:cubicBezTo>
                  <a:pt x="423991" y="330632"/>
                  <a:pt x="485676" y="253222"/>
                  <a:pt x="554619" y="185489"/>
                </a:cubicBezTo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F6C270F-8C9B-4695-B966-E4CB1A4B24ED}"/>
              </a:ext>
            </a:extLst>
          </p:cNvPr>
          <p:cNvSpPr/>
          <p:nvPr/>
        </p:nvSpPr>
        <p:spPr>
          <a:xfrm>
            <a:off x="5332698" y="5931375"/>
            <a:ext cx="4992914" cy="58057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6BA8D6F-37C6-48CC-B3C5-CC6F74AACBA9}"/>
              </a:ext>
            </a:extLst>
          </p:cNvPr>
          <p:cNvCxnSpPr>
            <a:cxnSpLocks/>
            <a:stCxn id="31" idx="2"/>
          </p:cNvCxnSpPr>
          <p:nvPr/>
        </p:nvCxnSpPr>
        <p:spPr>
          <a:xfrm flipH="1" flipV="1">
            <a:off x="4767620" y="2656650"/>
            <a:ext cx="565078" cy="356501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4F71235-F2A5-44B0-907A-6337107533FA}"/>
              </a:ext>
            </a:extLst>
          </p:cNvPr>
          <p:cNvCxnSpPr>
            <a:cxnSpLocks/>
            <a:stCxn id="31" idx="6"/>
          </p:cNvCxnSpPr>
          <p:nvPr/>
        </p:nvCxnSpPr>
        <p:spPr>
          <a:xfrm flipH="1" flipV="1">
            <a:off x="6096000" y="1698240"/>
            <a:ext cx="4229612" cy="452342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F99B987-F836-4655-8351-5419AD2ACD13}"/>
              </a:ext>
            </a:extLst>
          </p:cNvPr>
          <p:cNvSpPr txBox="1"/>
          <p:nvPr/>
        </p:nvSpPr>
        <p:spPr>
          <a:xfrm rot="3098280">
            <a:off x="2806241" y="6029584"/>
            <a:ext cx="2612572" cy="1376638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515061"/>
              </a:avLst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EDUCATION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220D6D3-9C63-4620-B802-660C50EC8F6D}"/>
              </a:ext>
            </a:extLst>
          </p:cNvPr>
          <p:cNvSpPr txBox="1"/>
          <p:nvPr/>
        </p:nvSpPr>
        <p:spPr>
          <a:xfrm rot="19573020">
            <a:off x="4431275" y="1855540"/>
            <a:ext cx="184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LEARNING</a:t>
            </a:r>
          </a:p>
        </p:txBody>
      </p:sp>
      <p:pic>
        <p:nvPicPr>
          <p:cNvPr id="53" name="Graphic 52" descr="Planet">
            <a:extLst>
              <a:ext uri="{FF2B5EF4-FFF2-40B4-BE49-F238E27FC236}">
                <a16:creationId xmlns:a16="http://schemas.microsoft.com/office/drawing/2014/main" id="{EAF4B92A-08C0-42F1-AFB7-2E5EB9A89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9547" y="2145322"/>
            <a:ext cx="766848" cy="766848"/>
          </a:xfrm>
          <a:prstGeom prst="rect">
            <a:avLst/>
          </a:prstGeom>
        </p:spPr>
      </p:pic>
      <p:pic>
        <p:nvPicPr>
          <p:cNvPr id="55" name="Graphic 54" descr="Beaker">
            <a:extLst>
              <a:ext uri="{FF2B5EF4-FFF2-40B4-BE49-F238E27FC236}">
                <a16:creationId xmlns:a16="http://schemas.microsoft.com/office/drawing/2014/main" id="{926B03D4-113B-4ACE-9464-AA534E8C0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71421" y="5430776"/>
            <a:ext cx="914400" cy="914400"/>
          </a:xfrm>
          <a:prstGeom prst="rect">
            <a:avLst/>
          </a:prstGeom>
        </p:spPr>
      </p:pic>
      <p:pic>
        <p:nvPicPr>
          <p:cNvPr id="57" name="Graphic 56" descr="Test tubes">
            <a:extLst>
              <a:ext uri="{FF2B5EF4-FFF2-40B4-BE49-F238E27FC236}">
                <a16:creationId xmlns:a16="http://schemas.microsoft.com/office/drawing/2014/main" id="{9423C336-D465-450D-ACE0-1CA0C619C5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26492" y="5191524"/>
            <a:ext cx="677192" cy="677192"/>
          </a:xfrm>
          <a:prstGeom prst="rect">
            <a:avLst/>
          </a:prstGeom>
        </p:spPr>
      </p:pic>
      <p:pic>
        <p:nvPicPr>
          <p:cNvPr id="59" name="Graphic 58" descr="Books on shelf">
            <a:extLst>
              <a:ext uri="{FF2B5EF4-FFF2-40B4-BE49-F238E27FC236}">
                <a16:creationId xmlns:a16="http://schemas.microsoft.com/office/drawing/2014/main" id="{0B64BCBE-A122-4648-BC2A-654ED15709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22925" y="2696060"/>
            <a:ext cx="914400" cy="914400"/>
          </a:xfrm>
          <a:prstGeom prst="rect">
            <a:avLst/>
          </a:prstGeom>
        </p:spPr>
      </p:pic>
      <p:pic>
        <p:nvPicPr>
          <p:cNvPr id="61" name="Graphic 60" descr="Open book">
            <a:extLst>
              <a:ext uri="{FF2B5EF4-FFF2-40B4-BE49-F238E27FC236}">
                <a16:creationId xmlns:a16="http://schemas.microsoft.com/office/drawing/2014/main" id="{11C16BBD-022B-4180-9F66-38C010B8ED8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32035" y="3015065"/>
            <a:ext cx="731589" cy="731589"/>
          </a:xfrm>
          <a:prstGeom prst="rect">
            <a:avLst/>
          </a:prstGeom>
        </p:spPr>
      </p:pic>
      <p:pic>
        <p:nvPicPr>
          <p:cNvPr id="63" name="Graphic 62" descr="Atom">
            <a:extLst>
              <a:ext uri="{FF2B5EF4-FFF2-40B4-BE49-F238E27FC236}">
                <a16:creationId xmlns:a16="http://schemas.microsoft.com/office/drawing/2014/main" id="{F1F24782-07F0-45D1-AA45-6C8A4681074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73400" y="3584792"/>
            <a:ext cx="914400" cy="914400"/>
          </a:xfrm>
          <a:prstGeom prst="rect">
            <a:avLst/>
          </a:prstGeom>
        </p:spPr>
      </p:pic>
      <p:pic>
        <p:nvPicPr>
          <p:cNvPr id="65" name="Graphic 64" descr="Mathematics">
            <a:extLst>
              <a:ext uri="{FF2B5EF4-FFF2-40B4-BE49-F238E27FC236}">
                <a16:creationId xmlns:a16="http://schemas.microsoft.com/office/drawing/2014/main" id="{AF8268F9-6BF8-40E5-AFB7-371001C1D12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658341" y="4088833"/>
            <a:ext cx="776359" cy="776359"/>
          </a:xfrm>
          <a:prstGeom prst="rect">
            <a:avLst/>
          </a:prstGeom>
        </p:spPr>
      </p:pic>
      <p:pic>
        <p:nvPicPr>
          <p:cNvPr id="67" name="Graphic 66" descr="Graduation cap">
            <a:extLst>
              <a:ext uri="{FF2B5EF4-FFF2-40B4-BE49-F238E27FC236}">
                <a16:creationId xmlns:a16="http://schemas.microsoft.com/office/drawing/2014/main" id="{370C41F3-051A-4A2F-9750-70207CF990C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970360" y="4557072"/>
            <a:ext cx="1124004" cy="1124004"/>
          </a:xfrm>
          <a:prstGeom prst="rect">
            <a:avLst/>
          </a:prstGeom>
        </p:spPr>
      </p:pic>
      <p:pic>
        <p:nvPicPr>
          <p:cNvPr id="69" name="Graphic 68" descr="School girl">
            <a:extLst>
              <a:ext uri="{FF2B5EF4-FFF2-40B4-BE49-F238E27FC236}">
                <a16:creationId xmlns:a16="http://schemas.microsoft.com/office/drawing/2014/main" id="{37F7B5B1-6B5F-44A6-85C9-3981E6DA54A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17959" y="4213132"/>
            <a:ext cx="2435287" cy="2435287"/>
          </a:xfrm>
          <a:prstGeom prst="rect">
            <a:avLst/>
          </a:prstGeom>
        </p:spPr>
      </p:pic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B17F1F1-0F18-45DF-AFFF-83537FB5BC4C}"/>
              </a:ext>
            </a:extLst>
          </p:cNvPr>
          <p:cNvCxnSpPr>
            <a:cxnSpLocks/>
          </p:cNvCxnSpPr>
          <p:nvPr/>
        </p:nvCxnSpPr>
        <p:spPr>
          <a:xfrm flipH="1">
            <a:off x="1036468" y="6400800"/>
            <a:ext cx="115354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07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E9373"/>
            </a:gs>
            <a:gs pos="76000">
              <a:srgbClr val="43BEB0"/>
            </a:gs>
            <a:gs pos="60000">
              <a:srgbClr val="5AD28A"/>
            </a:gs>
            <a:gs pos="32000">
              <a:srgbClr val="259471"/>
            </a:gs>
            <a:gs pos="100000">
              <a:srgbClr val="7BA3A7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Top Corners Rounded 24">
            <a:extLst>
              <a:ext uri="{FF2B5EF4-FFF2-40B4-BE49-F238E27FC236}">
                <a16:creationId xmlns:a16="http://schemas.microsoft.com/office/drawing/2014/main" id="{252F3B45-4FAE-4E5C-B3D0-027480EA5877}"/>
              </a:ext>
            </a:extLst>
          </p:cNvPr>
          <p:cNvSpPr/>
          <p:nvPr/>
        </p:nvSpPr>
        <p:spPr>
          <a:xfrm>
            <a:off x="1575582" y="5767754"/>
            <a:ext cx="2475914" cy="182880"/>
          </a:xfrm>
          <a:prstGeom prst="round2Same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0E0D5BA5-428E-4989-B281-F8F3A1825AB5}"/>
              </a:ext>
            </a:extLst>
          </p:cNvPr>
          <p:cNvSpPr/>
          <p:nvPr/>
        </p:nvSpPr>
        <p:spPr>
          <a:xfrm>
            <a:off x="1575582" y="5159327"/>
            <a:ext cx="2011680" cy="1698673"/>
          </a:xfrm>
          <a:prstGeom prst="arc">
            <a:avLst>
              <a:gd name="adj1" fmla="val 11450415"/>
              <a:gd name="adj2" fmla="val 16324110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: Top Corners Rounded 46">
            <a:extLst>
              <a:ext uri="{FF2B5EF4-FFF2-40B4-BE49-F238E27FC236}">
                <a16:creationId xmlns:a16="http://schemas.microsoft.com/office/drawing/2014/main" id="{CB596656-1878-44DB-80ED-6AD7E2A136B9}"/>
              </a:ext>
            </a:extLst>
          </p:cNvPr>
          <p:cNvSpPr/>
          <p:nvPr/>
        </p:nvSpPr>
        <p:spPr>
          <a:xfrm rot="20883320">
            <a:off x="2041274" y="4538003"/>
            <a:ext cx="450165" cy="644769"/>
          </a:xfrm>
          <a:prstGeom prst="round2Same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: Top Corners Rounded 48">
            <a:extLst>
              <a:ext uri="{FF2B5EF4-FFF2-40B4-BE49-F238E27FC236}">
                <a16:creationId xmlns:a16="http://schemas.microsoft.com/office/drawing/2014/main" id="{D7904204-14D5-4D57-89C8-C1B7BF38116A}"/>
              </a:ext>
            </a:extLst>
          </p:cNvPr>
          <p:cNvSpPr/>
          <p:nvPr/>
        </p:nvSpPr>
        <p:spPr>
          <a:xfrm rot="4617208">
            <a:off x="1103179" y="3623285"/>
            <a:ext cx="1723345" cy="132823"/>
          </a:xfrm>
          <a:prstGeom prst="round2SameRect">
            <a:avLst>
              <a:gd name="adj1" fmla="val 0"/>
              <a:gd name="adj2" fmla="val 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FC8B031-A213-4792-A891-1B6E276AA712}"/>
              </a:ext>
            </a:extLst>
          </p:cNvPr>
          <p:cNvGrpSpPr/>
          <p:nvPr/>
        </p:nvGrpSpPr>
        <p:grpSpPr>
          <a:xfrm>
            <a:off x="3225880" y="922175"/>
            <a:ext cx="462198" cy="462198"/>
            <a:chOff x="3770344" y="2155642"/>
            <a:chExt cx="571454" cy="57145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1A95C42-FE5F-48E2-ABC5-4B4C65068E28}"/>
                </a:ext>
              </a:extLst>
            </p:cNvPr>
            <p:cNvSpPr/>
            <p:nvPr/>
          </p:nvSpPr>
          <p:spPr>
            <a:xfrm rot="4617208">
              <a:off x="3770344" y="2155642"/>
              <a:ext cx="571454" cy="571454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207B3E9-3821-4EB4-BCF3-4859DFEBBD7F}"/>
                </a:ext>
              </a:extLst>
            </p:cNvPr>
            <p:cNvSpPr/>
            <p:nvPr/>
          </p:nvSpPr>
          <p:spPr>
            <a:xfrm rot="4617208">
              <a:off x="3889819" y="2279692"/>
              <a:ext cx="323353" cy="323353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: Top Corners Rounded 53">
            <a:extLst>
              <a:ext uri="{FF2B5EF4-FFF2-40B4-BE49-F238E27FC236}">
                <a16:creationId xmlns:a16="http://schemas.microsoft.com/office/drawing/2014/main" id="{FBD53BC5-F8C1-48B2-AC31-7D707F9E6266}"/>
              </a:ext>
            </a:extLst>
          </p:cNvPr>
          <p:cNvSpPr/>
          <p:nvPr/>
        </p:nvSpPr>
        <p:spPr>
          <a:xfrm rot="19237981">
            <a:off x="1764297" y="1783598"/>
            <a:ext cx="1723345" cy="132823"/>
          </a:xfrm>
          <a:prstGeom prst="round2SameRect">
            <a:avLst>
              <a:gd name="adj1" fmla="val 0"/>
              <a:gd name="adj2" fmla="val 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3EC8169-8FA2-4887-BE14-EEDF7E623E57}"/>
              </a:ext>
            </a:extLst>
          </p:cNvPr>
          <p:cNvGrpSpPr/>
          <p:nvPr/>
        </p:nvGrpSpPr>
        <p:grpSpPr>
          <a:xfrm>
            <a:off x="1533379" y="2373709"/>
            <a:ext cx="462198" cy="462198"/>
            <a:chOff x="3770344" y="2155642"/>
            <a:chExt cx="571454" cy="571454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B0C548C-4BCA-45D0-A4C3-79C208AE42E3}"/>
                </a:ext>
              </a:extLst>
            </p:cNvPr>
            <p:cNvSpPr/>
            <p:nvPr/>
          </p:nvSpPr>
          <p:spPr>
            <a:xfrm rot="4617208">
              <a:off x="3770344" y="2155642"/>
              <a:ext cx="571454" cy="571454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E637CD0C-00AA-4AE2-A7BE-6BA3F6F8F3AF}"/>
                </a:ext>
              </a:extLst>
            </p:cNvPr>
            <p:cNvSpPr/>
            <p:nvPr/>
          </p:nvSpPr>
          <p:spPr>
            <a:xfrm rot="4617208">
              <a:off x="3889819" y="2279692"/>
              <a:ext cx="323353" cy="323353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Rectangle: Top Corners Rounded 61">
            <a:extLst>
              <a:ext uri="{FF2B5EF4-FFF2-40B4-BE49-F238E27FC236}">
                <a16:creationId xmlns:a16="http://schemas.microsoft.com/office/drawing/2014/main" id="{938237EA-D13C-4CAA-BD68-9C6999E6DE2A}"/>
              </a:ext>
            </a:extLst>
          </p:cNvPr>
          <p:cNvSpPr/>
          <p:nvPr/>
        </p:nvSpPr>
        <p:spPr>
          <a:xfrm rot="19622633">
            <a:off x="3776779" y="333939"/>
            <a:ext cx="510088" cy="847637"/>
          </a:xfrm>
          <a:prstGeom prst="round2SameRect">
            <a:avLst>
              <a:gd name="adj1" fmla="val 50000"/>
              <a:gd name="adj2" fmla="val 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389EC03-F4AE-44E9-989B-DB1D32980F4B}"/>
              </a:ext>
            </a:extLst>
          </p:cNvPr>
          <p:cNvCxnSpPr>
            <a:cxnSpLocks/>
            <a:endCxn id="62" idx="2"/>
          </p:cNvCxnSpPr>
          <p:nvPr/>
        </p:nvCxnSpPr>
        <p:spPr>
          <a:xfrm flipV="1">
            <a:off x="3677062" y="896501"/>
            <a:ext cx="140757" cy="112336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32FAD59-1FCF-43B0-A31D-61019B8EF380}"/>
              </a:ext>
            </a:extLst>
          </p:cNvPr>
          <p:cNvSpPr/>
          <p:nvPr/>
        </p:nvSpPr>
        <p:spPr>
          <a:xfrm>
            <a:off x="3234555" y="620983"/>
            <a:ext cx="453525" cy="289607"/>
          </a:xfrm>
          <a:custGeom>
            <a:avLst/>
            <a:gdLst>
              <a:gd name="connsiteX0" fmla="*/ 103005 w 453525"/>
              <a:gd name="connsiteY0" fmla="*/ 289607 h 289607"/>
              <a:gd name="connsiteX1" fmla="*/ 135 w 453525"/>
              <a:gd name="connsiteY1" fmla="*/ 87677 h 289607"/>
              <a:gd name="connsiteX2" fmla="*/ 122055 w 453525"/>
              <a:gd name="connsiteY2" fmla="*/ 3857 h 289607"/>
              <a:gd name="connsiteX3" fmla="*/ 266835 w 453525"/>
              <a:gd name="connsiteY3" fmla="*/ 201977 h 289607"/>
              <a:gd name="connsiteX4" fmla="*/ 453525 w 453525"/>
              <a:gd name="connsiteY4" fmla="*/ 148637 h 289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525" h="289607">
                <a:moveTo>
                  <a:pt x="103005" y="289607"/>
                </a:moveTo>
                <a:cubicBezTo>
                  <a:pt x="49982" y="212454"/>
                  <a:pt x="-3040" y="135302"/>
                  <a:pt x="135" y="87677"/>
                </a:cubicBezTo>
                <a:cubicBezTo>
                  <a:pt x="3310" y="40052"/>
                  <a:pt x="77605" y="-15193"/>
                  <a:pt x="122055" y="3857"/>
                </a:cubicBezTo>
                <a:cubicBezTo>
                  <a:pt x="166505" y="22907"/>
                  <a:pt x="211590" y="177847"/>
                  <a:pt x="266835" y="201977"/>
                </a:cubicBezTo>
                <a:cubicBezTo>
                  <a:pt x="322080" y="226107"/>
                  <a:pt x="387802" y="187372"/>
                  <a:pt x="453525" y="148637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: Top Corners Rounded 63">
            <a:extLst>
              <a:ext uri="{FF2B5EF4-FFF2-40B4-BE49-F238E27FC236}">
                <a16:creationId xmlns:a16="http://schemas.microsoft.com/office/drawing/2014/main" id="{4A1315F7-F02F-435B-B0F4-2916D6401DD5}"/>
              </a:ext>
            </a:extLst>
          </p:cNvPr>
          <p:cNvSpPr/>
          <p:nvPr/>
        </p:nvSpPr>
        <p:spPr>
          <a:xfrm rot="19622633">
            <a:off x="3649258" y="1073561"/>
            <a:ext cx="1766795" cy="951219"/>
          </a:xfrm>
          <a:prstGeom prst="round2SameRect">
            <a:avLst>
              <a:gd name="adj1" fmla="val 45822"/>
              <a:gd name="adj2" fmla="val 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0BE687E-90C0-417C-943B-A983D533446B}"/>
              </a:ext>
            </a:extLst>
          </p:cNvPr>
          <p:cNvSpPr/>
          <p:nvPr/>
        </p:nvSpPr>
        <p:spPr>
          <a:xfrm>
            <a:off x="4768948" y="5480617"/>
            <a:ext cx="4501661" cy="545377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BC69EB4-636A-436D-9637-5B18CA451AC4}"/>
              </a:ext>
            </a:extLst>
          </p:cNvPr>
          <p:cNvCxnSpPr>
            <a:stCxn id="38" idx="2"/>
          </p:cNvCxnSpPr>
          <p:nvPr/>
        </p:nvCxnSpPr>
        <p:spPr>
          <a:xfrm flipH="1" flipV="1">
            <a:off x="4031823" y="2428814"/>
            <a:ext cx="737125" cy="3324492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F6A6688-C090-40A2-BC06-619E4A582EFC}"/>
              </a:ext>
            </a:extLst>
          </p:cNvPr>
          <p:cNvCxnSpPr>
            <a:cxnSpLocks/>
            <a:stCxn id="38" idx="6"/>
          </p:cNvCxnSpPr>
          <p:nvPr/>
        </p:nvCxnSpPr>
        <p:spPr>
          <a:xfrm flipH="1" flipV="1">
            <a:off x="5546765" y="1479754"/>
            <a:ext cx="3723844" cy="4273552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Graphic 45" descr="School girl">
            <a:extLst>
              <a:ext uri="{FF2B5EF4-FFF2-40B4-BE49-F238E27FC236}">
                <a16:creationId xmlns:a16="http://schemas.microsoft.com/office/drawing/2014/main" id="{5D113F1C-351E-4123-86EC-526650674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77304" y="4002007"/>
            <a:ext cx="2122463" cy="2122463"/>
          </a:xfrm>
          <a:prstGeom prst="rect">
            <a:avLst/>
          </a:prstGeom>
        </p:spPr>
      </p:pic>
      <p:pic>
        <p:nvPicPr>
          <p:cNvPr id="70" name="Graphic 69" descr="Atom">
            <a:extLst>
              <a:ext uri="{FF2B5EF4-FFF2-40B4-BE49-F238E27FC236}">
                <a16:creationId xmlns:a16="http://schemas.microsoft.com/office/drawing/2014/main" id="{D8CF3AB4-8933-48C5-95C6-4E7F7ED964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50907" y="4377009"/>
            <a:ext cx="914400" cy="914400"/>
          </a:xfrm>
          <a:prstGeom prst="rect">
            <a:avLst/>
          </a:prstGeom>
        </p:spPr>
      </p:pic>
      <p:pic>
        <p:nvPicPr>
          <p:cNvPr id="73" name="Graphic 72" descr="Telescope">
            <a:extLst>
              <a:ext uri="{FF2B5EF4-FFF2-40B4-BE49-F238E27FC236}">
                <a16:creationId xmlns:a16="http://schemas.microsoft.com/office/drawing/2014/main" id="{1D2971BB-E7C0-4AFD-B6D9-2BA28896B3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74206" y="3196036"/>
            <a:ext cx="765264" cy="765264"/>
          </a:xfrm>
          <a:prstGeom prst="rect">
            <a:avLst/>
          </a:prstGeom>
        </p:spPr>
      </p:pic>
      <p:pic>
        <p:nvPicPr>
          <p:cNvPr id="75" name="Graphic 74" descr="Planet">
            <a:extLst>
              <a:ext uri="{FF2B5EF4-FFF2-40B4-BE49-F238E27FC236}">
                <a16:creationId xmlns:a16="http://schemas.microsoft.com/office/drawing/2014/main" id="{6958D2DF-991F-4F50-993B-3A72781B9E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66716" y="2020158"/>
            <a:ext cx="914400" cy="914400"/>
          </a:xfrm>
          <a:prstGeom prst="rect">
            <a:avLst/>
          </a:prstGeom>
        </p:spPr>
      </p:pic>
      <p:pic>
        <p:nvPicPr>
          <p:cNvPr id="77" name="Graphic 76" descr="Flask">
            <a:extLst>
              <a:ext uri="{FF2B5EF4-FFF2-40B4-BE49-F238E27FC236}">
                <a16:creationId xmlns:a16="http://schemas.microsoft.com/office/drawing/2014/main" id="{14F5ED92-0888-4611-B0D1-42084B74D8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35328" y="2934558"/>
            <a:ext cx="914400" cy="914400"/>
          </a:xfrm>
          <a:prstGeom prst="rect">
            <a:avLst/>
          </a:prstGeom>
        </p:spPr>
      </p:pic>
      <p:pic>
        <p:nvPicPr>
          <p:cNvPr id="79" name="Graphic 78" descr="Beaker">
            <a:extLst>
              <a:ext uri="{FF2B5EF4-FFF2-40B4-BE49-F238E27FC236}">
                <a16:creationId xmlns:a16="http://schemas.microsoft.com/office/drawing/2014/main" id="{234F4A29-1B27-415B-9B4A-9C81072B515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408687" y="473331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49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04 -0.01551 L 0.02904 -0.01551 C 0.03333 -0.00995 0.03919 -0.00208 0.04427 0.00255 C 0.04974 0.00741 0.047 0.00139 0.05312 0.00926 C 0.05456 0.01111 0.05547 0.01412 0.0569 0.01597 C 0.05937 0.01945 0.06458 0.025 0.06458 0.025 C 0.06536 0.02732 0.06588 0.0301 0.06706 0.03172 C 0.0694 0.03542 0.07213 0.03773 0.07474 0.04074 C 0.07604 0.04236 0.07721 0.04398 0.07852 0.04537 C 0.0806 0.04769 0.08294 0.04954 0.0849 0.05209 C 0.08633 0.05417 0.08737 0.05672 0.08867 0.05903 C 0.09193 0.07593 0.08763 0.05486 0.09245 0.07246 C 0.09492 0.08125 0.09258 0.07824 0.09505 0.0882 C 0.0957 0.09074 0.09648 0.09306 0.09766 0.09514 C 0.09935 0.09815 0.10456 0.10232 0.10651 0.10417 C 0.1069 0.10625 0.10677 0.10926 0.10781 0.11088 C 0.10872 0.1125 0.11042 0.11204 0.11159 0.1132 C 0.12148 0.12199 0.10963 0.11412 0.11914 0.11991 C 0.12344 0.13125 0.12044 0.12523 0.1293 0.13565 L 0.1332 0.14028 L 0.13698 0.14468 C 0.13789 0.14699 0.13854 0.14954 0.13958 0.15162 C 0.14193 0.15625 0.14518 0.15972 0.14713 0.16505 L 0.15482 0.18542 C 0.1556 0.18773 0.15599 0.19074 0.15729 0.19213 L 0.16107 0.19676 C 0.16276 0.20116 0.16367 0.20718 0.16628 0.21019 C 0.16875 0.2132 0.17135 0.21597 0.17383 0.21922 C 0.17552 0.22153 0.17721 0.22385 0.17891 0.22616 C 0.18138 0.22917 0.18359 0.23334 0.18659 0.23519 C 0.1918 0.2382 0.18919 0.23611 0.19414 0.2419 C 0.19531 0.24815 0.19531 0.25023 0.19792 0.25556 C 0.20078 0.26088 0.2069 0.2713 0.2069 0.2713 C 0.20885 0.27847 0.21146 0.28843 0.21445 0.29375 C 0.21979 0.30324 0.21719 0.29815 0.22213 0.30972 C 0.22253 0.31181 0.22279 0.31435 0.22344 0.31644 C 0.22487 0.32107 0.22852 0.3301 0.22852 0.3301 C 0.22891 0.3331 0.2293 0.33611 0.22969 0.33912 C 0.23008 0.34121 0.23086 0.34352 0.23099 0.34584 C 0.23164 0.35255 0.23164 0.35949 0.23229 0.36621 C 0.23255 0.36852 0.2332 0.3706 0.23359 0.37292 C 0.23398 0.37593 0.23437 0.37894 0.2349 0.38195 C 0.23437 0.38565 0.23503 0.39051 0.23359 0.39329 C 0.23164 0.39653 0.22591 0.39769 0.22591 0.39769 C 0.20898 0.39699 0.19206 0.3956 0.17513 0.3956 C 0.16667 0.3956 0.1582 0.39699 0.14974 0.39769 C 0.13268 0.39954 0.13203 0.39977 0.11667 0.40232 C 0.10234 0.40857 0.11172 0.40533 0.08229 0.40232 C 0.07552 0.40162 0.05612 0.39792 0.05052 0.3956 C 0.03828 0.39005 0.04388 0.39213 0.03411 0.38866 L 0.02266 0.37523 L 0.01875 0.3706 C 0.01797 0.36829 0.01693 0.36644 0.01628 0.36389 C 0.01523 0.35949 0.01628 0.35185 0.01367 0.35023 L 0.0099 0.34815 C 0.0095 0.34283 0.00911 0.3375 0.00859 0.33218 C 0.00833 0.32917 0.00768 0.32616 0.00742 0.32315 C 0.00521 0.3007 0.00833 0.31088 0.00352 0.29838 C 0.00312 0.29375 0.00273 0.28935 0.00234 0.28472 C 0.00195 0.28172 0.00117 0.27894 0.00104 0.2757 C -0.00143 0.23565 0.00182 0.25556 -0.00156 0.23727 C -0.00234 0.22385 -0.00339 0.21019 -0.00404 0.19676 C -0.00547 0.16713 -0.00378 0.17824 -0.00664 0.16273 C -0.00703 0.14097 -0.00781 0.11922 -0.00781 0.09722 C -0.00781 0.09722 -0.00742 0.06181 -0.00534 0.05209 C -0.00482 0.04954 -0.00352 0.04769 -0.00273 0.04537 C -0.00221 0.04329 -0.00221 0.04074 -0.00156 0.03866 C 0.00143 0.02917 0.00247 0.02477 0.00742 0.0206 C 0.00859 0.01945 0.0099 0.01898 0.0112 0.01829 C 0.0125 0.01597 0.01341 0.01297 0.01497 0.01158 C 0.01732 0.00926 0.02005 0.00857 0.02266 0.00695 L 0.03021 0.00255 C 0.0362 -0.00023 0.03372 0.00162 0.03789 -0.00208 L 0.03789 -0.00208 " pathEditMode="relative" ptsTypes="AAAAAAAAAAAAAAAAAAAAAAAAAAAAAAAAAAAAAAAAAAAAAAAAAAAAAAAAAAAAAAAAAAAAAAAAAA">
                                      <p:cBhvr>
                                        <p:cTn id="6" dur="1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299 -0.02014 L 0.00299 -0.02014 C 0.00768 -0.02245 0.01263 -0.02361 0.01705 -0.02685 C 0.01875 -0.02824 0.0194 -0.03194 0.02083 -0.0338 C 0.022 -0.03495 0.02343 -0.03518 0.02461 -0.03588 C 0.02552 -0.03819 0.02591 -0.0412 0.02721 -0.04282 C 0.02942 -0.04537 0.03229 -0.04583 0.03489 -0.04722 L 0.03867 -0.04954 C 0.03997 -0.05023 0.0414 -0.05046 0.04244 -0.05185 C 0.04375 -0.05324 0.04479 -0.05555 0.04622 -0.05625 C 0.0513 -0.0588 0.05651 -0.05856 0.06159 -0.06088 C 0.0707 -0.06505 0.06484 -0.06273 0.07929 -0.06528 C 0.0819 -0.0669 0.08437 -0.06921 0.08698 -0.06991 C 0.09752 -0.07292 0.09205 -0.07153 0.10351 -0.0743 C 0.10638 -0.07616 0.1095 -0.07801 0.11237 -0.07893 C 0.11757 -0.08032 0.13333 -0.08264 0.13789 -0.08333 C 0.15442 -0.08264 0.17096 -0.0831 0.18737 -0.08125 C 0.19088 -0.08079 0.19765 -0.07662 0.19765 -0.07662 C 0.19843 -0.0743 0.19882 -0.0713 0.20013 -0.06991 C 0.20325 -0.06667 0.20703 -0.06574 0.21028 -0.06319 C 0.21172 -0.06204 0.21289 -0.06018 0.21419 -0.05856 C 0.21497 -0.05555 0.21549 -0.05208 0.21666 -0.04954 C 0.21771 -0.04745 0.22031 -0.04768 0.22044 -0.04491 C 0.22122 -0.03009 0.22031 -0.01481 0.21927 0.00023 C 0.21901 0.00278 0.21731 0.0044 0.21666 0.00695 C 0.21562 0.01134 0.21497 0.01597 0.21419 0.0206 C 0.21367 0.02269 0.21419 0.02662 0.21289 0.02732 L 0.20521 0.03195 C 0.2039 0.03333 0.20286 0.03519 0.20143 0.03634 C 0.19987 0.0375 0.19804 0.03773 0.19635 0.03866 C 0.17708 0.04884 0.19909 0.03843 0.18229 0.04537 C 0.1789 0.04676 0.17565 0.04954 0.17213 0.05 C 0.13906 0.05255 0.15351 0.0507 0.1289 0.0544 C 0.1181 0.05926 0.12877 0.05509 0.10989 0.05903 C 0.10729 0.05949 0.10481 0.06042 0.10221 0.06134 L 0.02213 0.05671 C 0.01276 0.05602 0.00351 0.05579 -0.00586 0.0544 C -0.00716 0.05417 -0.00834 0.05255 -0.00964 0.05208 C -0.01302 0.05116 -0.01641 0.0507 -0.01979 0.05 C -0.02852 0.04468 -0.02526 0.04908 -0.0224 0.01829 C -0.02201 0.01435 -0.01927 0.0037 -0.01732 0.00023 C -0.01628 -0.00162 -0.01472 -0.00255 -0.01354 -0.0044 C -0.00521 -0.01667 -0.01433 -0.00509 -0.00586 -0.02014 C -0.00274 -0.02569 -0.00104 -0.02477 0.00299 -0.02685 C 0.00429 -0.02755 0.0056 -0.02847 0.0069 -0.02917 C 0.00898 -0.02847 0.01198 -0.03009 0.01328 -0.02685 C 0.01393 -0.02523 0.00651 -0.01273 0.01328 -0.02477 L 0.01328 -0.02477 " pathEditMode="relative" ptsTypes="AAAAAAAAAAAAAAAAAAAAAAAAAAAAAAAAAAAAAAAAAAAAAAAA">
                                      <p:cBhvr>
                                        <p:cTn id="8" dur="2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82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owaisarabia@gmail.com</dc:creator>
  <cp:lastModifiedBy>owaisarabia@gmail.com</cp:lastModifiedBy>
  <cp:revision>24</cp:revision>
  <dcterms:created xsi:type="dcterms:W3CDTF">2019-10-28T18:16:36Z</dcterms:created>
  <dcterms:modified xsi:type="dcterms:W3CDTF">2019-10-30T15:28:49Z</dcterms:modified>
</cp:coreProperties>
</file>