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F55"/>
    <a:srgbClr val="002D42"/>
    <a:srgbClr val="D7EFF1"/>
    <a:srgbClr val="679CA4"/>
    <a:srgbClr val="A3C8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64" y="60"/>
      </p:cViewPr>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B5259-9D54-15FF-D947-2EE65622CE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BEC9A5-5366-7899-57C0-90E235AB15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93F5C0-138A-8219-F01E-EA109EA04551}"/>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5" name="Footer Placeholder 4">
            <a:extLst>
              <a:ext uri="{FF2B5EF4-FFF2-40B4-BE49-F238E27FC236}">
                <a16:creationId xmlns:a16="http://schemas.microsoft.com/office/drawing/2014/main" id="{C6506524-D22B-DF1D-8653-FA6B0FC6F6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B00D36-A723-2EE0-9D76-7DBF97D3E7E9}"/>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3750890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EB6B-42D0-98B5-443E-8E4FD7B476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711C2C-B325-030B-4141-3EB2EC7610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84B14F-2574-3FB4-FB36-BB64AB29507B}"/>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5" name="Footer Placeholder 4">
            <a:extLst>
              <a:ext uri="{FF2B5EF4-FFF2-40B4-BE49-F238E27FC236}">
                <a16:creationId xmlns:a16="http://schemas.microsoft.com/office/drawing/2014/main" id="{F5FA0D50-07D3-4CFD-60B7-B5D59B29ED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C4CF89-05C7-C35A-F802-CF63E0996193}"/>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772010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E135F-F429-B5D7-92AA-CDEEF1324B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87AFA1-E844-7018-0E00-4E62BDF561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E869B7-0F87-3343-5DCB-6A522EC7E32A}"/>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5" name="Footer Placeholder 4">
            <a:extLst>
              <a:ext uri="{FF2B5EF4-FFF2-40B4-BE49-F238E27FC236}">
                <a16:creationId xmlns:a16="http://schemas.microsoft.com/office/drawing/2014/main" id="{E371E00F-59D2-A19E-D7E8-E9676AD757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9357C4-E2E4-7969-D3BF-60DAC4B1B666}"/>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165717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60853-7E54-8609-66CA-3A2E4AA7DE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5C970D-5005-E7D8-04ED-E92CA419A3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9C5E0B-E168-54A7-ADEF-53FA92C885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729194-484A-DED6-91AE-DFBDCA2EB055}"/>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6" name="Footer Placeholder 5">
            <a:extLst>
              <a:ext uri="{FF2B5EF4-FFF2-40B4-BE49-F238E27FC236}">
                <a16:creationId xmlns:a16="http://schemas.microsoft.com/office/drawing/2014/main" id="{337ED2B6-894E-A623-5FE2-F2A73EEC9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3CA702-ED42-FF01-DBEF-B54D9DE5B285}"/>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1564839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07076-7F35-E1DF-664F-17EC6E650F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DCC89F-FEE8-1454-B251-37735243E7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E6A46C-86DB-47CF-05F8-2D94662B07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99E776-3A9B-74FD-4A56-18396EF04F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56A963-C4E8-8C5A-CFF5-28F5CA774B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72C284-093F-E6CC-D8D8-2ACD36049B61}"/>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8" name="Footer Placeholder 7">
            <a:extLst>
              <a:ext uri="{FF2B5EF4-FFF2-40B4-BE49-F238E27FC236}">
                <a16:creationId xmlns:a16="http://schemas.microsoft.com/office/drawing/2014/main" id="{E2EA448B-7F71-8442-386F-7E47E28D7C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5E41BA-9A56-7AC8-CD96-28818CAE9DCA}"/>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375950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56B63-2238-BAB7-9CA1-A59F5F8F5F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0CC3D8-E323-1C41-AA07-5FED0730A6B4}"/>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4" name="Footer Placeholder 3">
            <a:extLst>
              <a:ext uri="{FF2B5EF4-FFF2-40B4-BE49-F238E27FC236}">
                <a16:creationId xmlns:a16="http://schemas.microsoft.com/office/drawing/2014/main" id="{6DD3A0D0-2ECB-1285-0A27-C475D063D0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AC5251-9ABF-982B-1BA1-F0D49BB4FAE1}"/>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1263804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08AA3D-D013-4073-9070-F923F4633422}"/>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3" name="Footer Placeholder 2">
            <a:extLst>
              <a:ext uri="{FF2B5EF4-FFF2-40B4-BE49-F238E27FC236}">
                <a16:creationId xmlns:a16="http://schemas.microsoft.com/office/drawing/2014/main" id="{38AE40A7-5986-F8FC-8B19-C7496D4AA2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4A4403-8AE7-91F9-7CAD-11E81834A60C}"/>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1024748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48C69-E958-E021-2666-F366A97B25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799F24-1C64-B025-6027-5AB24E1C7A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C7655D-C9CA-F1D2-CD9B-F09F2EDA0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279F1-1010-0A74-E05D-0FC4291A9B7A}"/>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6" name="Footer Placeholder 5">
            <a:extLst>
              <a:ext uri="{FF2B5EF4-FFF2-40B4-BE49-F238E27FC236}">
                <a16:creationId xmlns:a16="http://schemas.microsoft.com/office/drawing/2014/main" id="{C7F2898F-1C6E-57A3-F2B1-100B08CBC1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4DF016-DEBE-45F2-142E-80489A181979}"/>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3364107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EF2F3-89B1-8432-718E-69B344BC51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A19B2C-7CDF-E333-343B-5C55D94FA2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8039DE-2AB0-EB71-6376-1B66B455ED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5AC2F6-A75A-189B-7DFE-97586387BF3F}"/>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6" name="Footer Placeholder 5">
            <a:extLst>
              <a:ext uri="{FF2B5EF4-FFF2-40B4-BE49-F238E27FC236}">
                <a16:creationId xmlns:a16="http://schemas.microsoft.com/office/drawing/2014/main" id="{AAFDB647-BB44-753C-3163-EF6BC7207E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E77E0E-B48D-E8D7-C0B2-9A0BF127E69D}"/>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3000391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7EDEC-096B-C487-61B1-CACC4C6D7E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1D3013-F884-FC7F-689B-72E35CCFBA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87C5A7-1367-C23C-654B-859B0E6595F1}"/>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5" name="Footer Placeholder 4">
            <a:extLst>
              <a:ext uri="{FF2B5EF4-FFF2-40B4-BE49-F238E27FC236}">
                <a16:creationId xmlns:a16="http://schemas.microsoft.com/office/drawing/2014/main" id="{1EC455D7-F9B5-15BA-D145-5EA7B387C6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6375C-9432-057B-3BB9-4F5CDB9987DC}"/>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3214826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9457E1-82D3-B804-9370-B42D0C28FA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BE43C4-C8E0-A919-82AF-4E1AAF6F89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1806D7-5948-5491-15EF-54CD36485406}"/>
              </a:ext>
            </a:extLst>
          </p:cNvPr>
          <p:cNvSpPr>
            <a:spLocks noGrp="1"/>
          </p:cNvSpPr>
          <p:nvPr>
            <p:ph type="dt" sz="half" idx="10"/>
          </p:nvPr>
        </p:nvSpPr>
        <p:spPr/>
        <p:txBody>
          <a:bodyPr/>
          <a:lstStyle/>
          <a:p>
            <a:fld id="{CB089C95-5C25-4DB0-A3CD-74FED24B8BB7}" type="datetimeFigureOut">
              <a:rPr lang="en-US" smtClean="0"/>
              <a:t>3/14/2023</a:t>
            </a:fld>
            <a:endParaRPr lang="en-US"/>
          </a:p>
        </p:txBody>
      </p:sp>
      <p:sp>
        <p:nvSpPr>
          <p:cNvPr id="5" name="Footer Placeholder 4">
            <a:extLst>
              <a:ext uri="{FF2B5EF4-FFF2-40B4-BE49-F238E27FC236}">
                <a16:creationId xmlns:a16="http://schemas.microsoft.com/office/drawing/2014/main" id="{0A6C96DC-C156-B3FC-9776-76F96087D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4B44D-099E-05D6-D644-5366D998E82C}"/>
              </a:ext>
            </a:extLst>
          </p:cNvPr>
          <p:cNvSpPr>
            <a:spLocks noGrp="1"/>
          </p:cNvSpPr>
          <p:nvPr>
            <p:ph type="sldNum" sz="quarter" idx="12"/>
          </p:nvPr>
        </p:nvSpPr>
        <p:spPr/>
        <p:txBody>
          <a:bodyPr/>
          <a:lstStyle/>
          <a:p>
            <a:fld id="{07C2375C-94B2-4787-B680-54C83C69E4B1}" type="slidenum">
              <a:rPr lang="en-US" smtClean="0"/>
              <a:t>‹#›</a:t>
            </a:fld>
            <a:endParaRPr lang="en-US"/>
          </a:p>
        </p:txBody>
      </p:sp>
    </p:spTree>
    <p:extLst>
      <p:ext uri="{BB962C8B-B14F-4D97-AF65-F5344CB8AC3E}">
        <p14:creationId xmlns:p14="http://schemas.microsoft.com/office/powerpoint/2010/main" val="3087654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ED6DD4-52B9-F5EA-7454-5E3D6A9B27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22D3FC-6B41-4BFD-732A-0AC18F837F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B98C44-18E5-7C84-9B67-A5256DDA66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089C95-5C25-4DB0-A3CD-74FED24B8BB7}" type="datetimeFigureOut">
              <a:rPr lang="en-US" smtClean="0"/>
              <a:t>3/14/2023</a:t>
            </a:fld>
            <a:endParaRPr lang="en-US"/>
          </a:p>
        </p:txBody>
      </p:sp>
      <p:sp>
        <p:nvSpPr>
          <p:cNvPr id="5" name="Footer Placeholder 4">
            <a:extLst>
              <a:ext uri="{FF2B5EF4-FFF2-40B4-BE49-F238E27FC236}">
                <a16:creationId xmlns:a16="http://schemas.microsoft.com/office/drawing/2014/main" id="{85BE53EA-C55F-16EF-3483-0FC1492F9F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CB26CB-8CF9-1026-4196-4866E560FC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2375C-94B2-4787-B680-54C83C69E4B1}" type="slidenum">
              <a:rPr lang="en-US" smtClean="0"/>
              <a:t>‹#›</a:t>
            </a:fld>
            <a:endParaRPr lang="en-US"/>
          </a:p>
        </p:txBody>
      </p:sp>
    </p:spTree>
    <p:extLst>
      <p:ext uri="{BB962C8B-B14F-4D97-AF65-F5344CB8AC3E}">
        <p14:creationId xmlns:p14="http://schemas.microsoft.com/office/powerpoint/2010/main" val="2371410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7EFF1"/>
            </a:gs>
            <a:gs pos="57000">
              <a:srgbClr val="A3C8CE"/>
            </a:gs>
            <a:gs pos="100000">
              <a:srgbClr val="679CA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C7BC4799-E410-C240-F89E-95A3F4DF32DA}"/>
              </a:ext>
            </a:extLst>
          </p:cNvPr>
          <p:cNvSpPr txBox="1"/>
          <p:nvPr/>
        </p:nvSpPr>
        <p:spPr>
          <a:xfrm>
            <a:off x="9814378" y="3185886"/>
            <a:ext cx="3181986" cy="523220"/>
          </a:xfrm>
          <a:prstGeom prst="rect">
            <a:avLst/>
          </a:prstGeom>
          <a:noFill/>
        </p:spPr>
        <p:txBody>
          <a:bodyPr wrap="square" rtlCol="0">
            <a:spAutoFit/>
          </a:bodyPr>
          <a:lstStyle/>
          <a:p>
            <a:r>
              <a:rPr lang="en-US" sz="2800" dirty="0">
                <a:solidFill>
                  <a:srgbClr val="002D42"/>
                </a:solidFill>
                <a:latin typeface="Futura BdCn BT" panose="020B0706020204020204" pitchFamily="34" charset="0"/>
              </a:rPr>
              <a:t>KNOWLEDGE</a:t>
            </a:r>
            <a:endParaRPr lang="en-US" sz="3200" dirty="0">
              <a:solidFill>
                <a:srgbClr val="002D42"/>
              </a:solidFill>
              <a:latin typeface="Futura BdCn BT" panose="020B0706020204020204" pitchFamily="34" charset="0"/>
            </a:endParaRPr>
          </a:p>
        </p:txBody>
      </p:sp>
      <p:sp>
        <p:nvSpPr>
          <p:cNvPr id="33" name="Oval 32">
            <a:extLst>
              <a:ext uri="{FF2B5EF4-FFF2-40B4-BE49-F238E27FC236}">
                <a16:creationId xmlns:a16="http://schemas.microsoft.com/office/drawing/2014/main" id="{547841CE-BECF-4782-C329-E945E795C1BE}"/>
              </a:ext>
            </a:extLst>
          </p:cNvPr>
          <p:cNvSpPr/>
          <p:nvPr/>
        </p:nvSpPr>
        <p:spPr>
          <a:xfrm>
            <a:off x="5439029" y="219579"/>
            <a:ext cx="1719908" cy="1719908"/>
          </a:xfrm>
          <a:prstGeom prst="ellipse">
            <a:avLst/>
          </a:prstGeom>
          <a:solidFill>
            <a:srgbClr val="FFFF00"/>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191252ED-2299-0779-19A5-55F0F72E471F}"/>
              </a:ext>
            </a:extLst>
          </p:cNvPr>
          <p:cNvSpPr/>
          <p:nvPr/>
        </p:nvSpPr>
        <p:spPr>
          <a:xfrm>
            <a:off x="4694347" y="589661"/>
            <a:ext cx="2318681" cy="1349827"/>
          </a:xfrm>
          <a:custGeom>
            <a:avLst/>
            <a:gdLst>
              <a:gd name="connsiteX0" fmla="*/ 1280636 w 3323270"/>
              <a:gd name="connsiteY0" fmla="*/ 0 h 1738088"/>
              <a:gd name="connsiteX1" fmla="*/ 1713270 w 3323270"/>
              <a:gd name="connsiteY1" fmla="*/ 220773 h 1738088"/>
              <a:gd name="connsiteX2" fmla="*/ 1724274 w 3323270"/>
              <a:gd name="connsiteY2" fmla="*/ 240231 h 1738088"/>
              <a:gd name="connsiteX3" fmla="*/ 1807735 w 3323270"/>
              <a:gd name="connsiteY3" fmla="*/ 179867 h 1738088"/>
              <a:gd name="connsiteX4" fmla="*/ 2127119 w 3323270"/>
              <a:gd name="connsiteY4" fmla="*/ 94348 h 1738088"/>
              <a:gd name="connsiteX5" fmla="*/ 2686751 w 3323270"/>
              <a:gd name="connsiteY5" fmla="*/ 494174 h 1738088"/>
              <a:gd name="connsiteX6" fmla="*/ 2688138 w 3323270"/>
              <a:gd name="connsiteY6" fmla="*/ 506240 h 1738088"/>
              <a:gd name="connsiteX7" fmla="*/ 2793586 w 3323270"/>
              <a:gd name="connsiteY7" fmla="*/ 513217 h 1738088"/>
              <a:gd name="connsiteX8" fmla="*/ 3323270 w 3323270"/>
              <a:gd name="connsiteY8" fmla="*/ 939802 h 1738088"/>
              <a:gd name="connsiteX9" fmla="*/ 2918109 w 3323270"/>
              <a:gd name="connsiteY9" fmla="*/ 1341015 h 1738088"/>
              <a:gd name="connsiteX10" fmla="*/ 2874586 w 3323270"/>
              <a:gd name="connsiteY10" fmla="*/ 1349883 h 1738088"/>
              <a:gd name="connsiteX11" fmla="*/ 2873128 w 3323270"/>
              <a:gd name="connsiteY11" fmla="*/ 1364339 h 1738088"/>
              <a:gd name="connsiteX12" fmla="*/ 2414553 w 3323270"/>
              <a:gd name="connsiteY12" fmla="*/ 1738088 h 1738088"/>
              <a:gd name="connsiteX13" fmla="*/ 796208 w 3323270"/>
              <a:gd name="connsiteY13" fmla="*/ 1738088 h 1738088"/>
              <a:gd name="connsiteX14" fmla="*/ 364908 w 3323270"/>
              <a:gd name="connsiteY14" fmla="*/ 1452203 h 1738088"/>
              <a:gd name="connsiteX15" fmla="*/ 341440 w 3323270"/>
              <a:gd name="connsiteY15" fmla="*/ 1376603 h 1738088"/>
              <a:gd name="connsiteX16" fmla="*/ 231687 w 3323270"/>
              <a:gd name="connsiteY16" fmla="*/ 1319280 h 1738088"/>
              <a:gd name="connsiteX17" fmla="*/ 0 w 3323270"/>
              <a:gd name="connsiteY17" fmla="*/ 965201 h 1738088"/>
              <a:gd name="connsiteX18" fmla="*/ 631609 w 3323270"/>
              <a:gd name="connsiteY18" fmla="*/ 474631 h 1738088"/>
              <a:gd name="connsiteX19" fmla="*/ 762517 w 3323270"/>
              <a:gd name="connsiteY19" fmla="*/ 466277 h 1738088"/>
              <a:gd name="connsiteX20" fmla="*/ 769497 w 3323270"/>
              <a:gd name="connsiteY20" fmla="*/ 399826 h 1738088"/>
              <a:gd name="connsiteX21" fmla="*/ 1280636 w 3323270"/>
              <a:gd name="connsiteY21" fmla="*/ 0 h 173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3270" h="1738088">
                <a:moveTo>
                  <a:pt x="1280636" y="0"/>
                </a:moveTo>
                <a:cubicBezTo>
                  <a:pt x="1460728" y="0"/>
                  <a:pt x="1619510" y="87574"/>
                  <a:pt x="1713270" y="220773"/>
                </a:cubicBezTo>
                <a:lnTo>
                  <a:pt x="1724274" y="240231"/>
                </a:lnTo>
                <a:lnTo>
                  <a:pt x="1807735" y="179867"/>
                </a:lnTo>
                <a:cubicBezTo>
                  <a:pt x="1898905" y="125875"/>
                  <a:pt x="2008812" y="94348"/>
                  <a:pt x="2127119" y="94348"/>
                </a:cubicBezTo>
                <a:cubicBezTo>
                  <a:pt x="2403168" y="94348"/>
                  <a:pt x="2633485" y="265993"/>
                  <a:pt x="2686751" y="494174"/>
                </a:cubicBezTo>
                <a:lnTo>
                  <a:pt x="2688138" y="506240"/>
                </a:lnTo>
                <a:lnTo>
                  <a:pt x="2793586" y="513217"/>
                </a:lnTo>
                <a:cubicBezTo>
                  <a:pt x="3095876" y="553820"/>
                  <a:pt x="3323270" y="729380"/>
                  <a:pt x="3323270" y="939802"/>
                </a:cubicBezTo>
                <a:cubicBezTo>
                  <a:pt x="3323270" y="1120164"/>
                  <a:pt x="3156205" y="1274913"/>
                  <a:pt x="2918109" y="1341015"/>
                </a:cubicBezTo>
                <a:lnTo>
                  <a:pt x="2874586" y="1349883"/>
                </a:lnTo>
                <a:lnTo>
                  <a:pt x="2873128" y="1364339"/>
                </a:lnTo>
                <a:cubicBezTo>
                  <a:pt x="2829481" y="1577637"/>
                  <a:pt x="2640755" y="1738088"/>
                  <a:pt x="2414553" y="1738088"/>
                </a:cubicBezTo>
                <a:lnTo>
                  <a:pt x="796208" y="1738088"/>
                </a:lnTo>
                <a:cubicBezTo>
                  <a:pt x="602321" y="1738088"/>
                  <a:pt x="435967" y="1620206"/>
                  <a:pt x="364908" y="1452203"/>
                </a:cubicBezTo>
                <a:lnTo>
                  <a:pt x="341440" y="1376603"/>
                </a:lnTo>
                <a:lnTo>
                  <a:pt x="231687" y="1319280"/>
                </a:lnTo>
                <a:cubicBezTo>
                  <a:pt x="88539" y="1228663"/>
                  <a:pt x="0" y="1103478"/>
                  <a:pt x="0" y="965201"/>
                </a:cubicBezTo>
                <a:cubicBezTo>
                  <a:pt x="0" y="723217"/>
                  <a:pt x="271151" y="521324"/>
                  <a:pt x="631609" y="474631"/>
                </a:cubicBezTo>
                <a:lnTo>
                  <a:pt x="762517" y="466277"/>
                </a:lnTo>
                <a:lnTo>
                  <a:pt x="769497" y="399826"/>
                </a:lnTo>
                <a:cubicBezTo>
                  <a:pt x="818147" y="171645"/>
                  <a:pt x="1028506" y="0"/>
                  <a:pt x="1280636" y="0"/>
                </a:cubicBezTo>
                <a:close/>
              </a:path>
            </a:pathLst>
          </a:custGeom>
          <a:solidFill>
            <a:schemeClr val="bg1"/>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E4F0A04E-3970-CB24-29FD-CFEDBCC72AA1}"/>
              </a:ext>
            </a:extLst>
          </p:cNvPr>
          <p:cNvSpPr/>
          <p:nvPr/>
        </p:nvSpPr>
        <p:spPr>
          <a:xfrm>
            <a:off x="566058" y="5921829"/>
            <a:ext cx="2162628" cy="957943"/>
          </a:xfrm>
          <a:custGeom>
            <a:avLst/>
            <a:gdLst>
              <a:gd name="connsiteX0" fmla="*/ 1103086 w 1480457"/>
              <a:gd name="connsiteY0" fmla="*/ 0 h 870857"/>
              <a:gd name="connsiteX1" fmla="*/ 1480457 w 1480457"/>
              <a:gd name="connsiteY1" fmla="*/ 870857 h 870857"/>
              <a:gd name="connsiteX2" fmla="*/ 0 w 1480457"/>
              <a:gd name="connsiteY2" fmla="*/ 580571 h 870857"/>
              <a:gd name="connsiteX3" fmla="*/ 1103086 w 1480457"/>
              <a:gd name="connsiteY3" fmla="*/ 0 h 870857"/>
              <a:gd name="connsiteX0" fmla="*/ 1103086 w 2162628"/>
              <a:gd name="connsiteY0" fmla="*/ 0 h 1059543"/>
              <a:gd name="connsiteX1" fmla="*/ 2162628 w 2162628"/>
              <a:gd name="connsiteY1" fmla="*/ 1059543 h 1059543"/>
              <a:gd name="connsiteX2" fmla="*/ 0 w 2162628"/>
              <a:gd name="connsiteY2" fmla="*/ 580571 h 1059543"/>
              <a:gd name="connsiteX3" fmla="*/ 1103086 w 2162628"/>
              <a:gd name="connsiteY3" fmla="*/ 0 h 1059543"/>
              <a:gd name="connsiteX0" fmla="*/ 696686 w 2162628"/>
              <a:gd name="connsiteY0" fmla="*/ 0 h 957943"/>
              <a:gd name="connsiteX1" fmla="*/ 2162628 w 2162628"/>
              <a:gd name="connsiteY1" fmla="*/ 957943 h 957943"/>
              <a:gd name="connsiteX2" fmla="*/ 0 w 2162628"/>
              <a:gd name="connsiteY2" fmla="*/ 478971 h 957943"/>
              <a:gd name="connsiteX3" fmla="*/ 696686 w 2162628"/>
              <a:gd name="connsiteY3" fmla="*/ 0 h 957943"/>
            </a:gdLst>
            <a:ahLst/>
            <a:cxnLst>
              <a:cxn ang="0">
                <a:pos x="connsiteX0" y="connsiteY0"/>
              </a:cxn>
              <a:cxn ang="0">
                <a:pos x="connsiteX1" y="connsiteY1"/>
              </a:cxn>
              <a:cxn ang="0">
                <a:pos x="connsiteX2" y="connsiteY2"/>
              </a:cxn>
              <a:cxn ang="0">
                <a:pos x="connsiteX3" y="connsiteY3"/>
              </a:cxn>
            </a:cxnLst>
            <a:rect l="l" t="t" r="r" b="b"/>
            <a:pathLst>
              <a:path w="2162628" h="957943">
                <a:moveTo>
                  <a:pt x="696686" y="0"/>
                </a:moveTo>
                <a:lnTo>
                  <a:pt x="2162628" y="957943"/>
                </a:lnTo>
                <a:lnTo>
                  <a:pt x="0" y="478971"/>
                </a:lnTo>
                <a:lnTo>
                  <a:pt x="696686"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A3CEFF8-2E30-33A3-3319-C0244988750A}"/>
              </a:ext>
            </a:extLst>
          </p:cNvPr>
          <p:cNvSpPr/>
          <p:nvPr/>
        </p:nvSpPr>
        <p:spPr>
          <a:xfrm>
            <a:off x="1190171" y="3338286"/>
            <a:ext cx="2656115" cy="2931885"/>
          </a:xfrm>
          <a:custGeom>
            <a:avLst/>
            <a:gdLst>
              <a:gd name="connsiteX0" fmla="*/ 0 w 2656115"/>
              <a:gd name="connsiteY0" fmla="*/ 2931885 h 2931885"/>
              <a:gd name="connsiteX1" fmla="*/ 1233715 w 2656115"/>
              <a:gd name="connsiteY1" fmla="*/ 1843314 h 2931885"/>
              <a:gd name="connsiteX2" fmla="*/ 1465943 w 2656115"/>
              <a:gd name="connsiteY2" fmla="*/ 711200 h 2931885"/>
              <a:gd name="connsiteX3" fmla="*/ 2612572 w 2656115"/>
              <a:gd name="connsiteY3" fmla="*/ 217714 h 2931885"/>
              <a:gd name="connsiteX4" fmla="*/ 2656115 w 2656115"/>
              <a:gd name="connsiteY4" fmla="*/ 0 h 2931885"/>
              <a:gd name="connsiteX5" fmla="*/ 754743 w 2656115"/>
              <a:gd name="connsiteY5" fmla="*/ 420914 h 2931885"/>
              <a:gd name="connsiteX6" fmla="*/ 0 w 2656115"/>
              <a:gd name="connsiteY6" fmla="*/ 2931885 h 2931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6115" h="2931885">
                <a:moveTo>
                  <a:pt x="0" y="2931885"/>
                </a:moveTo>
                <a:lnTo>
                  <a:pt x="1233715" y="1843314"/>
                </a:lnTo>
                <a:lnTo>
                  <a:pt x="1465943" y="711200"/>
                </a:lnTo>
                <a:lnTo>
                  <a:pt x="2612572" y="217714"/>
                </a:lnTo>
                <a:lnTo>
                  <a:pt x="2656115" y="0"/>
                </a:lnTo>
                <a:lnTo>
                  <a:pt x="754743" y="420914"/>
                </a:lnTo>
                <a:lnTo>
                  <a:pt x="0" y="293188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3553210D-9301-F43B-A706-751F3C642FEE}"/>
              </a:ext>
            </a:extLst>
          </p:cNvPr>
          <p:cNvSpPr/>
          <p:nvPr/>
        </p:nvSpPr>
        <p:spPr>
          <a:xfrm>
            <a:off x="9428707" y="4165059"/>
            <a:ext cx="2002972" cy="2627085"/>
          </a:xfrm>
          <a:custGeom>
            <a:avLst/>
            <a:gdLst>
              <a:gd name="connsiteX0" fmla="*/ 0 w 2002972"/>
              <a:gd name="connsiteY0" fmla="*/ 0 h 2627085"/>
              <a:gd name="connsiteX1" fmla="*/ 159657 w 2002972"/>
              <a:gd name="connsiteY1" fmla="*/ 870857 h 2627085"/>
              <a:gd name="connsiteX2" fmla="*/ 1262743 w 2002972"/>
              <a:gd name="connsiteY2" fmla="*/ 1393371 h 2627085"/>
              <a:gd name="connsiteX3" fmla="*/ 1335314 w 2002972"/>
              <a:gd name="connsiteY3" fmla="*/ 2627085 h 2627085"/>
              <a:gd name="connsiteX4" fmla="*/ 2002972 w 2002972"/>
              <a:gd name="connsiteY4" fmla="*/ 2264228 h 2627085"/>
              <a:gd name="connsiteX5" fmla="*/ 1451429 w 2002972"/>
              <a:gd name="connsiteY5" fmla="*/ 827314 h 2627085"/>
              <a:gd name="connsiteX6" fmla="*/ 0 w 2002972"/>
              <a:gd name="connsiteY6" fmla="*/ 0 h 262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2972" h="2627085">
                <a:moveTo>
                  <a:pt x="0" y="0"/>
                </a:moveTo>
                <a:lnTo>
                  <a:pt x="159657" y="870857"/>
                </a:lnTo>
                <a:lnTo>
                  <a:pt x="1262743" y="1393371"/>
                </a:lnTo>
                <a:lnTo>
                  <a:pt x="1335314" y="2627085"/>
                </a:lnTo>
                <a:lnTo>
                  <a:pt x="2002972" y="2264228"/>
                </a:lnTo>
                <a:lnTo>
                  <a:pt x="1451429" y="827314"/>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AD6537A9-1DD4-1E06-3911-D04F00B73F06}"/>
              </a:ext>
            </a:extLst>
          </p:cNvPr>
          <p:cNvSpPr/>
          <p:nvPr/>
        </p:nvSpPr>
        <p:spPr>
          <a:xfrm>
            <a:off x="-5640" y="3120571"/>
            <a:ext cx="4243811" cy="3744686"/>
          </a:xfrm>
          <a:custGeom>
            <a:avLst/>
            <a:gdLst>
              <a:gd name="connsiteX0" fmla="*/ 0 w 4238171"/>
              <a:gd name="connsiteY0" fmla="*/ 0 h 3744686"/>
              <a:gd name="connsiteX1" fmla="*/ 4238171 w 4238171"/>
              <a:gd name="connsiteY1" fmla="*/ 29029 h 3744686"/>
              <a:gd name="connsiteX2" fmla="*/ 4209143 w 4238171"/>
              <a:gd name="connsiteY2" fmla="*/ 246743 h 3744686"/>
              <a:gd name="connsiteX3" fmla="*/ 3643086 w 4238171"/>
              <a:gd name="connsiteY3" fmla="*/ 275772 h 3744686"/>
              <a:gd name="connsiteX4" fmla="*/ 3425371 w 4238171"/>
              <a:gd name="connsiteY4" fmla="*/ 754743 h 3744686"/>
              <a:gd name="connsiteX5" fmla="*/ 2423886 w 4238171"/>
              <a:gd name="connsiteY5" fmla="*/ 827315 h 3744686"/>
              <a:gd name="connsiteX6" fmla="*/ 1915886 w 4238171"/>
              <a:gd name="connsiteY6" fmla="*/ 1567543 h 3744686"/>
              <a:gd name="connsiteX7" fmla="*/ 1407886 w 4238171"/>
              <a:gd name="connsiteY7" fmla="*/ 2307772 h 3744686"/>
              <a:gd name="connsiteX8" fmla="*/ 1306286 w 4238171"/>
              <a:gd name="connsiteY8" fmla="*/ 2844800 h 3744686"/>
              <a:gd name="connsiteX9" fmla="*/ 2714171 w 4238171"/>
              <a:gd name="connsiteY9" fmla="*/ 3744686 h 3744686"/>
              <a:gd name="connsiteX10" fmla="*/ 29029 w 4238171"/>
              <a:gd name="connsiteY10" fmla="*/ 3715658 h 3744686"/>
              <a:gd name="connsiteX11" fmla="*/ 0 w 4238171"/>
              <a:gd name="connsiteY11" fmla="*/ 0 h 3744686"/>
              <a:gd name="connsiteX0" fmla="*/ 0 w 4238171"/>
              <a:gd name="connsiteY0" fmla="*/ 0 h 3744686"/>
              <a:gd name="connsiteX1" fmla="*/ 4238171 w 4238171"/>
              <a:gd name="connsiteY1" fmla="*/ 29029 h 3744686"/>
              <a:gd name="connsiteX2" fmla="*/ 4209143 w 4238171"/>
              <a:gd name="connsiteY2" fmla="*/ 246743 h 3744686"/>
              <a:gd name="connsiteX3" fmla="*/ 3643086 w 4238171"/>
              <a:gd name="connsiteY3" fmla="*/ 275772 h 3744686"/>
              <a:gd name="connsiteX4" fmla="*/ 3425371 w 4238171"/>
              <a:gd name="connsiteY4" fmla="*/ 754743 h 3744686"/>
              <a:gd name="connsiteX5" fmla="*/ 2423886 w 4238171"/>
              <a:gd name="connsiteY5" fmla="*/ 827315 h 3744686"/>
              <a:gd name="connsiteX6" fmla="*/ 1915886 w 4238171"/>
              <a:gd name="connsiteY6" fmla="*/ 1567543 h 3744686"/>
              <a:gd name="connsiteX7" fmla="*/ 1407886 w 4238171"/>
              <a:gd name="connsiteY7" fmla="*/ 2307772 h 3744686"/>
              <a:gd name="connsiteX8" fmla="*/ 1190172 w 4238171"/>
              <a:gd name="connsiteY8" fmla="*/ 3164114 h 3744686"/>
              <a:gd name="connsiteX9" fmla="*/ 2714171 w 4238171"/>
              <a:gd name="connsiteY9" fmla="*/ 3744686 h 3744686"/>
              <a:gd name="connsiteX10" fmla="*/ 29029 w 4238171"/>
              <a:gd name="connsiteY10" fmla="*/ 3715658 h 3744686"/>
              <a:gd name="connsiteX11" fmla="*/ 0 w 4238171"/>
              <a:gd name="connsiteY11" fmla="*/ 0 h 3744686"/>
              <a:gd name="connsiteX0" fmla="*/ 0 w 4238171"/>
              <a:gd name="connsiteY0" fmla="*/ 0 h 3744686"/>
              <a:gd name="connsiteX1" fmla="*/ 4238171 w 4238171"/>
              <a:gd name="connsiteY1" fmla="*/ 29029 h 3744686"/>
              <a:gd name="connsiteX2" fmla="*/ 4209143 w 4238171"/>
              <a:gd name="connsiteY2" fmla="*/ 246743 h 3744686"/>
              <a:gd name="connsiteX3" fmla="*/ 3643086 w 4238171"/>
              <a:gd name="connsiteY3" fmla="*/ 275772 h 3744686"/>
              <a:gd name="connsiteX4" fmla="*/ 3425371 w 4238171"/>
              <a:gd name="connsiteY4" fmla="*/ 754743 h 3744686"/>
              <a:gd name="connsiteX5" fmla="*/ 2423886 w 4238171"/>
              <a:gd name="connsiteY5" fmla="*/ 827315 h 3744686"/>
              <a:gd name="connsiteX6" fmla="*/ 1915886 w 4238171"/>
              <a:gd name="connsiteY6" fmla="*/ 1567543 h 3744686"/>
              <a:gd name="connsiteX7" fmla="*/ 1857829 w 4238171"/>
              <a:gd name="connsiteY7" fmla="*/ 2452915 h 3744686"/>
              <a:gd name="connsiteX8" fmla="*/ 1190172 w 4238171"/>
              <a:gd name="connsiteY8" fmla="*/ 3164114 h 3744686"/>
              <a:gd name="connsiteX9" fmla="*/ 2714171 w 4238171"/>
              <a:gd name="connsiteY9" fmla="*/ 3744686 h 3744686"/>
              <a:gd name="connsiteX10" fmla="*/ 29029 w 4238171"/>
              <a:gd name="connsiteY10" fmla="*/ 3715658 h 3744686"/>
              <a:gd name="connsiteX11" fmla="*/ 0 w 4238171"/>
              <a:gd name="connsiteY11" fmla="*/ 0 h 3744686"/>
              <a:gd name="connsiteX0" fmla="*/ 0 w 4238171"/>
              <a:gd name="connsiteY0" fmla="*/ 0 h 3744686"/>
              <a:gd name="connsiteX1" fmla="*/ 4238171 w 4238171"/>
              <a:gd name="connsiteY1" fmla="*/ 29029 h 3744686"/>
              <a:gd name="connsiteX2" fmla="*/ 4209143 w 4238171"/>
              <a:gd name="connsiteY2" fmla="*/ 246743 h 3744686"/>
              <a:gd name="connsiteX3" fmla="*/ 3643086 w 4238171"/>
              <a:gd name="connsiteY3" fmla="*/ 275772 h 3744686"/>
              <a:gd name="connsiteX4" fmla="*/ 3425371 w 4238171"/>
              <a:gd name="connsiteY4" fmla="*/ 754743 h 3744686"/>
              <a:gd name="connsiteX5" fmla="*/ 2423886 w 4238171"/>
              <a:gd name="connsiteY5" fmla="*/ 827315 h 3744686"/>
              <a:gd name="connsiteX6" fmla="*/ 1915886 w 4238171"/>
              <a:gd name="connsiteY6" fmla="*/ 1465943 h 3744686"/>
              <a:gd name="connsiteX7" fmla="*/ 1857829 w 4238171"/>
              <a:gd name="connsiteY7" fmla="*/ 2452915 h 3744686"/>
              <a:gd name="connsiteX8" fmla="*/ 1190172 w 4238171"/>
              <a:gd name="connsiteY8" fmla="*/ 3164114 h 3744686"/>
              <a:gd name="connsiteX9" fmla="*/ 2714171 w 4238171"/>
              <a:gd name="connsiteY9" fmla="*/ 3744686 h 3744686"/>
              <a:gd name="connsiteX10" fmla="*/ 29029 w 4238171"/>
              <a:gd name="connsiteY10" fmla="*/ 3715658 h 3744686"/>
              <a:gd name="connsiteX11" fmla="*/ 0 w 4238171"/>
              <a:gd name="connsiteY11" fmla="*/ 0 h 3744686"/>
              <a:gd name="connsiteX0" fmla="*/ 0 w 4238171"/>
              <a:gd name="connsiteY0" fmla="*/ 0 h 3744686"/>
              <a:gd name="connsiteX1" fmla="*/ 4238171 w 4238171"/>
              <a:gd name="connsiteY1" fmla="*/ 29029 h 3744686"/>
              <a:gd name="connsiteX2" fmla="*/ 4209143 w 4238171"/>
              <a:gd name="connsiteY2" fmla="*/ 246743 h 3744686"/>
              <a:gd name="connsiteX3" fmla="*/ 3643086 w 4238171"/>
              <a:gd name="connsiteY3" fmla="*/ 275772 h 3744686"/>
              <a:gd name="connsiteX4" fmla="*/ 3425371 w 4238171"/>
              <a:gd name="connsiteY4" fmla="*/ 754743 h 3744686"/>
              <a:gd name="connsiteX5" fmla="*/ 2540000 w 4238171"/>
              <a:gd name="connsiteY5" fmla="*/ 928915 h 3744686"/>
              <a:gd name="connsiteX6" fmla="*/ 1915886 w 4238171"/>
              <a:gd name="connsiteY6" fmla="*/ 1465943 h 3744686"/>
              <a:gd name="connsiteX7" fmla="*/ 1857829 w 4238171"/>
              <a:gd name="connsiteY7" fmla="*/ 2452915 h 3744686"/>
              <a:gd name="connsiteX8" fmla="*/ 1190172 w 4238171"/>
              <a:gd name="connsiteY8" fmla="*/ 3164114 h 3744686"/>
              <a:gd name="connsiteX9" fmla="*/ 2714171 w 4238171"/>
              <a:gd name="connsiteY9" fmla="*/ 3744686 h 3744686"/>
              <a:gd name="connsiteX10" fmla="*/ 29029 w 4238171"/>
              <a:gd name="connsiteY10" fmla="*/ 3715658 h 3744686"/>
              <a:gd name="connsiteX11" fmla="*/ 0 w 4238171"/>
              <a:gd name="connsiteY11" fmla="*/ 0 h 3744686"/>
              <a:gd name="connsiteX0" fmla="*/ 0 w 4238171"/>
              <a:gd name="connsiteY0" fmla="*/ 0 h 3744686"/>
              <a:gd name="connsiteX1" fmla="*/ 4238171 w 4238171"/>
              <a:gd name="connsiteY1" fmla="*/ 29029 h 3744686"/>
              <a:gd name="connsiteX2" fmla="*/ 4209143 w 4238171"/>
              <a:gd name="connsiteY2" fmla="*/ 246743 h 3744686"/>
              <a:gd name="connsiteX3" fmla="*/ 3643086 w 4238171"/>
              <a:gd name="connsiteY3" fmla="*/ 275772 h 3744686"/>
              <a:gd name="connsiteX4" fmla="*/ 3425371 w 4238171"/>
              <a:gd name="connsiteY4" fmla="*/ 754743 h 3744686"/>
              <a:gd name="connsiteX5" fmla="*/ 2540000 w 4238171"/>
              <a:gd name="connsiteY5" fmla="*/ 798287 h 3744686"/>
              <a:gd name="connsiteX6" fmla="*/ 1915886 w 4238171"/>
              <a:gd name="connsiteY6" fmla="*/ 1465943 h 3744686"/>
              <a:gd name="connsiteX7" fmla="*/ 1857829 w 4238171"/>
              <a:gd name="connsiteY7" fmla="*/ 2452915 h 3744686"/>
              <a:gd name="connsiteX8" fmla="*/ 1190172 w 4238171"/>
              <a:gd name="connsiteY8" fmla="*/ 3164114 h 3744686"/>
              <a:gd name="connsiteX9" fmla="*/ 2714171 w 4238171"/>
              <a:gd name="connsiteY9" fmla="*/ 3744686 h 3744686"/>
              <a:gd name="connsiteX10" fmla="*/ 29029 w 4238171"/>
              <a:gd name="connsiteY10" fmla="*/ 3715658 h 3744686"/>
              <a:gd name="connsiteX11" fmla="*/ 0 w 4238171"/>
              <a:gd name="connsiteY11" fmla="*/ 0 h 3744686"/>
              <a:gd name="connsiteX0" fmla="*/ 5640 w 4243811"/>
              <a:gd name="connsiteY0" fmla="*/ 0 h 3744686"/>
              <a:gd name="connsiteX1" fmla="*/ 4243811 w 4243811"/>
              <a:gd name="connsiteY1" fmla="*/ 29029 h 3744686"/>
              <a:gd name="connsiteX2" fmla="*/ 4214783 w 4243811"/>
              <a:gd name="connsiteY2" fmla="*/ 246743 h 3744686"/>
              <a:gd name="connsiteX3" fmla="*/ 3648726 w 4243811"/>
              <a:gd name="connsiteY3" fmla="*/ 275772 h 3744686"/>
              <a:gd name="connsiteX4" fmla="*/ 3431011 w 4243811"/>
              <a:gd name="connsiteY4" fmla="*/ 754743 h 3744686"/>
              <a:gd name="connsiteX5" fmla="*/ 2545640 w 4243811"/>
              <a:gd name="connsiteY5" fmla="*/ 798287 h 3744686"/>
              <a:gd name="connsiteX6" fmla="*/ 1921526 w 4243811"/>
              <a:gd name="connsiteY6" fmla="*/ 1465943 h 3744686"/>
              <a:gd name="connsiteX7" fmla="*/ 1863469 w 4243811"/>
              <a:gd name="connsiteY7" fmla="*/ 2452915 h 3744686"/>
              <a:gd name="connsiteX8" fmla="*/ 1195812 w 4243811"/>
              <a:gd name="connsiteY8" fmla="*/ 3164114 h 3744686"/>
              <a:gd name="connsiteX9" fmla="*/ 2719811 w 4243811"/>
              <a:gd name="connsiteY9" fmla="*/ 3744686 h 3744686"/>
              <a:gd name="connsiteX10" fmla="*/ 0 w 4243811"/>
              <a:gd name="connsiteY10" fmla="*/ 3741660 h 3744686"/>
              <a:gd name="connsiteX11" fmla="*/ 5640 w 4243811"/>
              <a:gd name="connsiteY11" fmla="*/ 0 h 3744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43811" h="3744686">
                <a:moveTo>
                  <a:pt x="5640" y="0"/>
                </a:moveTo>
                <a:lnTo>
                  <a:pt x="4243811" y="29029"/>
                </a:lnTo>
                <a:lnTo>
                  <a:pt x="4214783" y="246743"/>
                </a:lnTo>
                <a:lnTo>
                  <a:pt x="3648726" y="275772"/>
                </a:lnTo>
                <a:lnTo>
                  <a:pt x="3431011" y="754743"/>
                </a:lnTo>
                <a:lnTo>
                  <a:pt x="2545640" y="798287"/>
                </a:lnTo>
                <a:lnTo>
                  <a:pt x="1921526" y="1465943"/>
                </a:lnTo>
                <a:lnTo>
                  <a:pt x="1863469" y="2452915"/>
                </a:lnTo>
                <a:lnTo>
                  <a:pt x="1195812" y="3164114"/>
                </a:lnTo>
                <a:lnTo>
                  <a:pt x="2719811" y="3744686"/>
                </a:lnTo>
                <a:lnTo>
                  <a:pt x="0" y="3741660"/>
                </a:lnTo>
                <a:lnTo>
                  <a:pt x="5640" y="0"/>
                </a:lnTo>
                <a:close/>
              </a:path>
            </a:pathLst>
          </a:custGeom>
          <a:solidFill>
            <a:srgbClr val="002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A44629BF-8202-9053-519F-B8B93CF30F10}"/>
              </a:ext>
            </a:extLst>
          </p:cNvPr>
          <p:cNvSpPr/>
          <p:nvPr/>
        </p:nvSpPr>
        <p:spPr>
          <a:xfrm>
            <a:off x="8360229" y="3672114"/>
            <a:ext cx="3828367" cy="3207657"/>
          </a:xfrm>
          <a:custGeom>
            <a:avLst/>
            <a:gdLst>
              <a:gd name="connsiteX0" fmla="*/ 3788228 w 3802742"/>
              <a:gd name="connsiteY0" fmla="*/ 0 h 3367314"/>
              <a:gd name="connsiteX1" fmla="*/ 3788228 w 3802742"/>
              <a:gd name="connsiteY1" fmla="*/ 188686 h 3367314"/>
              <a:gd name="connsiteX2" fmla="*/ 0 w 3802742"/>
              <a:gd name="connsiteY2" fmla="*/ 159657 h 3367314"/>
              <a:gd name="connsiteX3" fmla="*/ 566057 w 3802742"/>
              <a:gd name="connsiteY3" fmla="*/ 304800 h 3367314"/>
              <a:gd name="connsiteX4" fmla="*/ 812800 w 3802742"/>
              <a:gd name="connsiteY4" fmla="*/ 943429 h 3367314"/>
              <a:gd name="connsiteX5" fmla="*/ 1538514 w 3802742"/>
              <a:gd name="connsiteY5" fmla="*/ 1393372 h 3367314"/>
              <a:gd name="connsiteX6" fmla="*/ 2061028 w 3802742"/>
              <a:gd name="connsiteY6" fmla="*/ 1930400 h 3367314"/>
              <a:gd name="connsiteX7" fmla="*/ 2423885 w 3802742"/>
              <a:gd name="connsiteY7" fmla="*/ 2699657 h 3367314"/>
              <a:gd name="connsiteX8" fmla="*/ 2554514 w 3802742"/>
              <a:gd name="connsiteY8" fmla="*/ 3018972 h 3367314"/>
              <a:gd name="connsiteX9" fmla="*/ 1959428 w 3802742"/>
              <a:gd name="connsiteY9" fmla="*/ 3367314 h 3367314"/>
              <a:gd name="connsiteX10" fmla="*/ 3802742 w 3802742"/>
              <a:gd name="connsiteY10" fmla="*/ 3338286 h 3367314"/>
              <a:gd name="connsiteX11" fmla="*/ 3788228 w 3802742"/>
              <a:gd name="connsiteY11" fmla="*/ 0 h 3367314"/>
              <a:gd name="connsiteX0" fmla="*/ 3802742 w 3802742"/>
              <a:gd name="connsiteY0" fmla="*/ 3178629 h 3207657"/>
              <a:gd name="connsiteX1" fmla="*/ 3788228 w 3802742"/>
              <a:gd name="connsiteY1" fmla="*/ 29029 h 3207657"/>
              <a:gd name="connsiteX2" fmla="*/ 0 w 3802742"/>
              <a:gd name="connsiteY2" fmla="*/ 0 h 3207657"/>
              <a:gd name="connsiteX3" fmla="*/ 566057 w 3802742"/>
              <a:gd name="connsiteY3" fmla="*/ 145143 h 3207657"/>
              <a:gd name="connsiteX4" fmla="*/ 812800 w 3802742"/>
              <a:gd name="connsiteY4" fmla="*/ 783772 h 3207657"/>
              <a:gd name="connsiteX5" fmla="*/ 1538514 w 3802742"/>
              <a:gd name="connsiteY5" fmla="*/ 1233715 h 3207657"/>
              <a:gd name="connsiteX6" fmla="*/ 2061028 w 3802742"/>
              <a:gd name="connsiteY6" fmla="*/ 1770743 h 3207657"/>
              <a:gd name="connsiteX7" fmla="*/ 2423885 w 3802742"/>
              <a:gd name="connsiteY7" fmla="*/ 2540000 h 3207657"/>
              <a:gd name="connsiteX8" fmla="*/ 2554514 w 3802742"/>
              <a:gd name="connsiteY8" fmla="*/ 2859315 h 3207657"/>
              <a:gd name="connsiteX9" fmla="*/ 1959428 w 3802742"/>
              <a:gd name="connsiteY9" fmla="*/ 3207657 h 3207657"/>
              <a:gd name="connsiteX10" fmla="*/ 3802742 w 3802742"/>
              <a:gd name="connsiteY10" fmla="*/ 3178629 h 3207657"/>
              <a:gd name="connsiteX0" fmla="*/ 3802742 w 3825375"/>
              <a:gd name="connsiteY0" fmla="*/ 3178629 h 3207657"/>
              <a:gd name="connsiteX1" fmla="*/ 3825375 w 3825375"/>
              <a:gd name="connsiteY1" fmla="*/ 29029 h 3207657"/>
              <a:gd name="connsiteX2" fmla="*/ 0 w 3825375"/>
              <a:gd name="connsiteY2" fmla="*/ 0 h 3207657"/>
              <a:gd name="connsiteX3" fmla="*/ 566057 w 3825375"/>
              <a:gd name="connsiteY3" fmla="*/ 145143 h 3207657"/>
              <a:gd name="connsiteX4" fmla="*/ 812800 w 3825375"/>
              <a:gd name="connsiteY4" fmla="*/ 783772 h 3207657"/>
              <a:gd name="connsiteX5" fmla="*/ 1538514 w 3825375"/>
              <a:gd name="connsiteY5" fmla="*/ 1233715 h 3207657"/>
              <a:gd name="connsiteX6" fmla="*/ 2061028 w 3825375"/>
              <a:gd name="connsiteY6" fmla="*/ 1770743 h 3207657"/>
              <a:gd name="connsiteX7" fmla="*/ 2423885 w 3825375"/>
              <a:gd name="connsiteY7" fmla="*/ 2540000 h 3207657"/>
              <a:gd name="connsiteX8" fmla="*/ 2554514 w 3825375"/>
              <a:gd name="connsiteY8" fmla="*/ 2859315 h 3207657"/>
              <a:gd name="connsiteX9" fmla="*/ 1959428 w 3825375"/>
              <a:gd name="connsiteY9" fmla="*/ 3207657 h 3207657"/>
              <a:gd name="connsiteX10" fmla="*/ 3802742 w 3825375"/>
              <a:gd name="connsiteY10" fmla="*/ 3178629 h 3207657"/>
              <a:gd name="connsiteX0" fmla="*/ 3802742 w 3825893"/>
              <a:gd name="connsiteY0" fmla="*/ 3178629 h 3207657"/>
              <a:gd name="connsiteX1" fmla="*/ 3825375 w 3825893"/>
              <a:gd name="connsiteY1" fmla="*/ 29029 h 3207657"/>
              <a:gd name="connsiteX2" fmla="*/ 0 w 3825893"/>
              <a:gd name="connsiteY2" fmla="*/ 0 h 3207657"/>
              <a:gd name="connsiteX3" fmla="*/ 566057 w 3825893"/>
              <a:gd name="connsiteY3" fmla="*/ 145143 h 3207657"/>
              <a:gd name="connsiteX4" fmla="*/ 812800 w 3825893"/>
              <a:gd name="connsiteY4" fmla="*/ 783772 h 3207657"/>
              <a:gd name="connsiteX5" fmla="*/ 1538514 w 3825893"/>
              <a:gd name="connsiteY5" fmla="*/ 1233715 h 3207657"/>
              <a:gd name="connsiteX6" fmla="*/ 2061028 w 3825893"/>
              <a:gd name="connsiteY6" fmla="*/ 1770743 h 3207657"/>
              <a:gd name="connsiteX7" fmla="*/ 2423885 w 3825893"/>
              <a:gd name="connsiteY7" fmla="*/ 2540000 h 3207657"/>
              <a:gd name="connsiteX8" fmla="*/ 2554514 w 3825893"/>
              <a:gd name="connsiteY8" fmla="*/ 2859315 h 3207657"/>
              <a:gd name="connsiteX9" fmla="*/ 1959428 w 3825893"/>
              <a:gd name="connsiteY9" fmla="*/ 3207657 h 3207657"/>
              <a:gd name="connsiteX10" fmla="*/ 3802742 w 3825893"/>
              <a:gd name="connsiteY10" fmla="*/ 3178629 h 3207657"/>
              <a:gd name="connsiteX0" fmla="*/ 3822744 w 3828367"/>
              <a:gd name="connsiteY0" fmla="*/ 3178629 h 3207657"/>
              <a:gd name="connsiteX1" fmla="*/ 3825375 w 3828367"/>
              <a:gd name="connsiteY1" fmla="*/ 29029 h 3207657"/>
              <a:gd name="connsiteX2" fmla="*/ 0 w 3828367"/>
              <a:gd name="connsiteY2" fmla="*/ 0 h 3207657"/>
              <a:gd name="connsiteX3" fmla="*/ 566057 w 3828367"/>
              <a:gd name="connsiteY3" fmla="*/ 145143 h 3207657"/>
              <a:gd name="connsiteX4" fmla="*/ 812800 w 3828367"/>
              <a:gd name="connsiteY4" fmla="*/ 783772 h 3207657"/>
              <a:gd name="connsiteX5" fmla="*/ 1538514 w 3828367"/>
              <a:gd name="connsiteY5" fmla="*/ 1233715 h 3207657"/>
              <a:gd name="connsiteX6" fmla="*/ 2061028 w 3828367"/>
              <a:gd name="connsiteY6" fmla="*/ 1770743 h 3207657"/>
              <a:gd name="connsiteX7" fmla="*/ 2423885 w 3828367"/>
              <a:gd name="connsiteY7" fmla="*/ 2540000 h 3207657"/>
              <a:gd name="connsiteX8" fmla="*/ 2554514 w 3828367"/>
              <a:gd name="connsiteY8" fmla="*/ 2859315 h 3207657"/>
              <a:gd name="connsiteX9" fmla="*/ 1959428 w 3828367"/>
              <a:gd name="connsiteY9" fmla="*/ 3207657 h 3207657"/>
              <a:gd name="connsiteX10" fmla="*/ 3822744 w 3828367"/>
              <a:gd name="connsiteY10" fmla="*/ 3178629 h 320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8367" h="3207657">
                <a:moveTo>
                  <a:pt x="3822744" y="3178629"/>
                </a:moveTo>
                <a:cubicBezTo>
                  <a:pt x="3830288" y="2128762"/>
                  <a:pt x="3829261" y="1073181"/>
                  <a:pt x="3825375" y="29029"/>
                </a:cubicBezTo>
                <a:lnTo>
                  <a:pt x="0" y="0"/>
                </a:lnTo>
                <a:lnTo>
                  <a:pt x="566057" y="145143"/>
                </a:lnTo>
                <a:lnTo>
                  <a:pt x="812800" y="783772"/>
                </a:lnTo>
                <a:lnTo>
                  <a:pt x="1538514" y="1233715"/>
                </a:lnTo>
                <a:lnTo>
                  <a:pt x="2061028" y="1770743"/>
                </a:lnTo>
                <a:lnTo>
                  <a:pt x="2423885" y="2540000"/>
                </a:lnTo>
                <a:lnTo>
                  <a:pt x="2554514" y="2859315"/>
                </a:lnTo>
                <a:lnTo>
                  <a:pt x="1959428" y="3207657"/>
                </a:lnTo>
                <a:lnTo>
                  <a:pt x="3822744" y="3178629"/>
                </a:lnTo>
                <a:close/>
              </a:path>
            </a:pathLst>
          </a:custGeom>
          <a:solidFill>
            <a:srgbClr val="002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D3743D13-3100-F0B0-BB3B-7F8EE401A365}"/>
              </a:ext>
            </a:extLst>
          </p:cNvPr>
          <p:cNvSpPr/>
          <p:nvPr/>
        </p:nvSpPr>
        <p:spPr>
          <a:xfrm>
            <a:off x="261257" y="3751942"/>
            <a:ext cx="1973943" cy="2481943"/>
          </a:xfrm>
          <a:custGeom>
            <a:avLst/>
            <a:gdLst>
              <a:gd name="connsiteX0" fmla="*/ 1161143 w 1973943"/>
              <a:gd name="connsiteY0" fmla="*/ 406400 h 2481943"/>
              <a:gd name="connsiteX1" fmla="*/ 986971 w 1973943"/>
              <a:gd name="connsiteY1" fmla="*/ 928914 h 2481943"/>
              <a:gd name="connsiteX2" fmla="*/ 914400 w 1973943"/>
              <a:gd name="connsiteY2" fmla="*/ 1407885 h 2481943"/>
              <a:gd name="connsiteX3" fmla="*/ 319314 w 1973943"/>
              <a:gd name="connsiteY3" fmla="*/ 2119085 h 2481943"/>
              <a:gd name="connsiteX4" fmla="*/ 0 w 1973943"/>
              <a:gd name="connsiteY4" fmla="*/ 1959428 h 2481943"/>
              <a:gd name="connsiteX5" fmla="*/ 87086 w 1973943"/>
              <a:gd name="connsiteY5" fmla="*/ 2481943 h 2481943"/>
              <a:gd name="connsiteX6" fmla="*/ 275771 w 1973943"/>
              <a:gd name="connsiteY6" fmla="*/ 2220685 h 2481943"/>
              <a:gd name="connsiteX7" fmla="*/ 696686 w 1973943"/>
              <a:gd name="connsiteY7" fmla="*/ 2191657 h 2481943"/>
              <a:gd name="connsiteX8" fmla="*/ 1407886 w 1973943"/>
              <a:gd name="connsiteY8" fmla="*/ 1567543 h 2481943"/>
              <a:gd name="connsiteX9" fmla="*/ 1349829 w 1973943"/>
              <a:gd name="connsiteY9" fmla="*/ 1045028 h 2481943"/>
              <a:gd name="connsiteX10" fmla="*/ 1175657 w 1973943"/>
              <a:gd name="connsiteY10" fmla="*/ 1074057 h 2481943"/>
              <a:gd name="connsiteX11" fmla="*/ 1973943 w 1973943"/>
              <a:gd name="connsiteY11" fmla="*/ 420914 h 2481943"/>
              <a:gd name="connsiteX12" fmla="*/ 1640114 w 1973943"/>
              <a:gd name="connsiteY12" fmla="*/ 493485 h 2481943"/>
              <a:gd name="connsiteX13" fmla="*/ 1712686 w 1973943"/>
              <a:gd name="connsiteY13" fmla="*/ 0 h 2481943"/>
              <a:gd name="connsiteX14" fmla="*/ 1161143 w 1973943"/>
              <a:gd name="connsiteY14" fmla="*/ 406400 h 248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3943" h="2481943">
                <a:moveTo>
                  <a:pt x="1161143" y="406400"/>
                </a:moveTo>
                <a:lnTo>
                  <a:pt x="986971" y="928914"/>
                </a:lnTo>
                <a:lnTo>
                  <a:pt x="914400" y="1407885"/>
                </a:lnTo>
                <a:lnTo>
                  <a:pt x="319314" y="2119085"/>
                </a:lnTo>
                <a:lnTo>
                  <a:pt x="0" y="1959428"/>
                </a:lnTo>
                <a:lnTo>
                  <a:pt x="87086" y="2481943"/>
                </a:lnTo>
                <a:lnTo>
                  <a:pt x="275771" y="2220685"/>
                </a:lnTo>
                <a:lnTo>
                  <a:pt x="696686" y="2191657"/>
                </a:lnTo>
                <a:lnTo>
                  <a:pt x="1407886" y="1567543"/>
                </a:lnTo>
                <a:lnTo>
                  <a:pt x="1349829" y="1045028"/>
                </a:lnTo>
                <a:lnTo>
                  <a:pt x="1175657" y="1074057"/>
                </a:lnTo>
                <a:lnTo>
                  <a:pt x="1973943" y="420914"/>
                </a:lnTo>
                <a:lnTo>
                  <a:pt x="1640114" y="493485"/>
                </a:lnTo>
                <a:lnTo>
                  <a:pt x="1712686" y="0"/>
                </a:lnTo>
                <a:lnTo>
                  <a:pt x="1161143" y="406400"/>
                </a:lnTo>
                <a:close/>
              </a:path>
            </a:pathLst>
          </a:custGeom>
          <a:solidFill>
            <a:srgbClr val="03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26B3DD82-2741-AD17-7FC0-A2705ED26385}"/>
              </a:ext>
            </a:extLst>
          </p:cNvPr>
          <p:cNvSpPr/>
          <p:nvPr/>
        </p:nvSpPr>
        <p:spPr>
          <a:xfrm>
            <a:off x="9869714" y="3933371"/>
            <a:ext cx="1959429" cy="2307772"/>
          </a:xfrm>
          <a:custGeom>
            <a:avLst/>
            <a:gdLst>
              <a:gd name="connsiteX0" fmla="*/ 1959429 w 1959429"/>
              <a:gd name="connsiteY0" fmla="*/ 29029 h 2307772"/>
              <a:gd name="connsiteX1" fmla="*/ 1959429 w 1959429"/>
              <a:gd name="connsiteY1" fmla="*/ 29029 h 2307772"/>
              <a:gd name="connsiteX2" fmla="*/ 362857 w 1959429"/>
              <a:gd name="connsiteY2" fmla="*/ 0 h 2307772"/>
              <a:gd name="connsiteX3" fmla="*/ 261257 w 1959429"/>
              <a:gd name="connsiteY3" fmla="*/ 493486 h 2307772"/>
              <a:gd name="connsiteX4" fmla="*/ 0 w 1959429"/>
              <a:gd name="connsiteY4" fmla="*/ 275772 h 2307772"/>
              <a:gd name="connsiteX5" fmla="*/ 508000 w 1959429"/>
              <a:gd name="connsiteY5" fmla="*/ 377372 h 2307772"/>
              <a:gd name="connsiteX6" fmla="*/ 856343 w 1959429"/>
              <a:gd name="connsiteY6" fmla="*/ 682172 h 2307772"/>
              <a:gd name="connsiteX7" fmla="*/ 275772 w 1959429"/>
              <a:gd name="connsiteY7" fmla="*/ 914400 h 2307772"/>
              <a:gd name="connsiteX8" fmla="*/ 1016000 w 1959429"/>
              <a:gd name="connsiteY8" fmla="*/ 1465943 h 2307772"/>
              <a:gd name="connsiteX9" fmla="*/ 1451429 w 1959429"/>
              <a:gd name="connsiteY9" fmla="*/ 1190172 h 2307772"/>
              <a:gd name="connsiteX10" fmla="*/ 1741715 w 1959429"/>
              <a:gd name="connsiteY10" fmla="*/ 2307772 h 2307772"/>
              <a:gd name="connsiteX11" fmla="*/ 1582057 w 1959429"/>
              <a:gd name="connsiteY11" fmla="*/ 928915 h 2307772"/>
              <a:gd name="connsiteX12" fmla="*/ 1959429 w 1959429"/>
              <a:gd name="connsiteY12" fmla="*/ 29029 h 2307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59429" h="2307772">
                <a:moveTo>
                  <a:pt x="1959429" y="29029"/>
                </a:moveTo>
                <a:lnTo>
                  <a:pt x="1959429" y="29029"/>
                </a:lnTo>
                <a:lnTo>
                  <a:pt x="362857" y="0"/>
                </a:lnTo>
                <a:lnTo>
                  <a:pt x="261257" y="493486"/>
                </a:lnTo>
                <a:lnTo>
                  <a:pt x="0" y="275772"/>
                </a:lnTo>
                <a:lnTo>
                  <a:pt x="508000" y="377372"/>
                </a:lnTo>
                <a:lnTo>
                  <a:pt x="856343" y="682172"/>
                </a:lnTo>
                <a:lnTo>
                  <a:pt x="275772" y="914400"/>
                </a:lnTo>
                <a:lnTo>
                  <a:pt x="1016000" y="1465943"/>
                </a:lnTo>
                <a:lnTo>
                  <a:pt x="1451429" y="1190172"/>
                </a:lnTo>
                <a:lnTo>
                  <a:pt x="1741715" y="2307772"/>
                </a:lnTo>
                <a:lnTo>
                  <a:pt x="1582057" y="928915"/>
                </a:lnTo>
                <a:lnTo>
                  <a:pt x="1959429" y="29029"/>
                </a:lnTo>
                <a:close/>
              </a:path>
            </a:pathLst>
          </a:custGeom>
          <a:solidFill>
            <a:srgbClr val="03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CE8F884F-6A4C-E92B-C3CD-81B8344096C9}"/>
              </a:ext>
            </a:extLst>
          </p:cNvPr>
          <p:cNvSpPr/>
          <p:nvPr/>
        </p:nvSpPr>
        <p:spPr>
          <a:xfrm>
            <a:off x="8932460" y="3814549"/>
            <a:ext cx="2101755" cy="2709081"/>
          </a:xfrm>
          <a:custGeom>
            <a:avLst/>
            <a:gdLst>
              <a:gd name="connsiteX0" fmla="*/ 1985749 w 2101755"/>
              <a:gd name="connsiteY0" fmla="*/ 2709081 h 2709081"/>
              <a:gd name="connsiteX1" fmla="*/ 2101755 w 2101755"/>
              <a:gd name="connsiteY1" fmla="*/ 1835624 h 2709081"/>
              <a:gd name="connsiteX2" fmla="*/ 1576316 w 2101755"/>
              <a:gd name="connsiteY2" fmla="*/ 1514902 h 2709081"/>
              <a:gd name="connsiteX3" fmla="*/ 1078173 w 2101755"/>
              <a:gd name="connsiteY3" fmla="*/ 1071350 h 2709081"/>
              <a:gd name="connsiteX4" fmla="*/ 750627 w 2101755"/>
              <a:gd name="connsiteY4" fmla="*/ 375314 h 2709081"/>
              <a:gd name="connsiteX5" fmla="*/ 0 w 2101755"/>
              <a:gd name="connsiteY5" fmla="*/ 0 h 2709081"/>
              <a:gd name="connsiteX6" fmla="*/ 245659 w 2101755"/>
              <a:gd name="connsiteY6" fmla="*/ 648269 h 2709081"/>
              <a:gd name="connsiteX7" fmla="*/ 975815 w 2101755"/>
              <a:gd name="connsiteY7" fmla="*/ 1105469 h 2709081"/>
              <a:gd name="connsiteX8" fmla="*/ 1487606 w 2101755"/>
              <a:gd name="connsiteY8" fmla="*/ 1610436 h 2709081"/>
              <a:gd name="connsiteX9" fmla="*/ 1985749 w 2101755"/>
              <a:gd name="connsiteY9" fmla="*/ 2709081 h 270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1755" h="2709081">
                <a:moveTo>
                  <a:pt x="1985749" y="2709081"/>
                </a:moveTo>
                <a:lnTo>
                  <a:pt x="2101755" y="1835624"/>
                </a:lnTo>
                <a:lnTo>
                  <a:pt x="1576316" y="1514902"/>
                </a:lnTo>
                <a:lnTo>
                  <a:pt x="1078173" y="1071350"/>
                </a:lnTo>
                <a:lnTo>
                  <a:pt x="750627" y="375314"/>
                </a:lnTo>
                <a:lnTo>
                  <a:pt x="0" y="0"/>
                </a:lnTo>
                <a:lnTo>
                  <a:pt x="245659" y="648269"/>
                </a:lnTo>
                <a:lnTo>
                  <a:pt x="975815" y="1105469"/>
                </a:lnTo>
                <a:lnTo>
                  <a:pt x="1487606" y="1610436"/>
                </a:lnTo>
                <a:lnTo>
                  <a:pt x="1985749" y="2709081"/>
                </a:lnTo>
                <a:close/>
              </a:path>
            </a:pathLst>
          </a:custGeom>
          <a:solidFill>
            <a:srgbClr val="03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8F8F52F9-4768-C7C5-8436-80ADB100B390}"/>
              </a:ext>
            </a:extLst>
          </p:cNvPr>
          <p:cNvSpPr/>
          <p:nvPr/>
        </p:nvSpPr>
        <p:spPr>
          <a:xfrm>
            <a:off x="87086" y="3352800"/>
            <a:ext cx="1451428" cy="1132114"/>
          </a:xfrm>
          <a:custGeom>
            <a:avLst/>
            <a:gdLst>
              <a:gd name="connsiteX0" fmla="*/ 682171 w 1451428"/>
              <a:gd name="connsiteY0" fmla="*/ 0 h 1132114"/>
              <a:gd name="connsiteX1" fmla="*/ 116114 w 1451428"/>
              <a:gd name="connsiteY1" fmla="*/ 232229 h 1132114"/>
              <a:gd name="connsiteX2" fmla="*/ 14514 w 1451428"/>
              <a:gd name="connsiteY2" fmla="*/ 609600 h 1132114"/>
              <a:gd name="connsiteX3" fmla="*/ 0 w 1451428"/>
              <a:gd name="connsiteY3" fmla="*/ 1132114 h 1132114"/>
              <a:gd name="connsiteX4" fmla="*/ 246743 w 1451428"/>
              <a:gd name="connsiteY4" fmla="*/ 319314 h 1132114"/>
              <a:gd name="connsiteX5" fmla="*/ 1451428 w 1451428"/>
              <a:gd name="connsiteY5" fmla="*/ 29029 h 1132114"/>
              <a:gd name="connsiteX6" fmla="*/ 653143 w 1451428"/>
              <a:gd name="connsiteY6" fmla="*/ 43543 h 1132114"/>
              <a:gd name="connsiteX7" fmla="*/ 609600 w 1451428"/>
              <a:gd name="connsiteY7" fmla="*/ 14514 h 1132114"/>
              <a:gd name="connsiteX8" fmla="*/ 609600 w 1451428"/>
              <a:gd name="connsiteY8" fmla="*/ 14514 h 1132114"/>
              <a:gd name="connsiteX9" fmla="*/ 682171 w 1451428"/>
              <a:gd name="connsiteY9" fmla="*/ 0 h 113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1428" h="1132114">
                <a:moveTo>
                  <a:pt x="682171" y="0"/>
                </a:moveTo>
                <a:lnTo>
                  <a:pt x="116114" y="232229"/>
                </a:lnTo>
                <a:lnTo>
                  <a:pt x="14514" y="609600"/>
                </a:lnTo>
                <a:lnTo>
                  <a:pt x="0" y="1132114"/>
                </a:lnTo>
                <a:lnTo>
                  <a:pt x="246743" y="319314"/>
                </a:lnTo>
                <a:lnTo>
                  <a:pt x="1451428" y="29029"/>
                </a:lnTo>
                <a:lnTo>
                  <a:pt x="653143" y="43543"/>
                </a:lnTo>
                <a:lnTo>
                  <a:pt x="609600" y="14514"/>
                </a:lnTo>
                <a:lnTo>
                  <a:pt x="609600" y="14514"/>
                </a:lnTo>
                <a:lnTo>
                  <a:pt x="682171" y="0"/>
                </a:lnTo>
                <a:close/>
              </a:path>
            </a:pathLst>
          </a:custGeom>
          <a:solidFill>
            <a:srgbClr val="03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52876F5-E35D-BD1A-CFC5-F020510E3334}"/>
              </a:ext>
            </a:extLst>
          </p:cNvPr>
          <p:cNvPicPr>
            <a:picLocks noChangeAspect="1"/>
          </p:cNvPicPr>
          <p:nvPr/>
        </p:nvPicPr>
        <p:blipFill rotWithShape="1">
          <a:blip r:embed="rId2">
            <a:extLst>
              <a:ext uri="{28A0092B-C50C-407E-A947-70E740481C1C}">
                <a14:useLocalDpi xmlns:a14="http://schemas.microsoft.com/office/drawing/2010/main" val="0"/>
              </a:ext>
            </a:extLst>
          </a:blip>
          <a:srcRect l="1" r="-1208" b="21320"/>
          <a:stretch/>
        </p:blipFill>
        <p:spPr>
          <a:xfrm rot="20573745">
            <a:off x="1914534" y="1918121"/>
            <a:ext cx="1871660" cy="1455057"/>
          </a:xfrm>
          <a:prstGeom prst="rect">
            <a:avLst/>
          </a:prstGeom>
        </p:spPr>
      </p:pic>
      <p:sp>
        <p:nvSpPr>
          <p:cNvPr id="23" name="TextBox 22">
            <a:extLst>
              <a:ext uri="{FF2B5EF4-FFF2-40B4-BE49-F238E27FC236}">
                <a16:creationId xmlns:a16="http://schemas.microsoft.com/office/drawing/2014/main" id="{752477D6-7A7B-3628-68D7-278D5B85794D}"/>
              </a:ext>
            </a:extLst>
          </p:cNvPr>
          <p:cNvSpPr txBox="1"/>
          <p:nvPr/>
        </p:nvSpPr>
        <p:spPr>
          <a:xfrm>
            <a:off x="4536229" y="4590534"/>
            <a:ext cx="3289761" cy="369332"/>
          </a:xfrm>
          <a:prstGeom prst="rect">
            <a:avLst/>
          </a:prstGeom>
          <a:noFill/>
        </p:spPr>
        <p:txBody>
          <a:bodyPr wrap="square" rtlCol="0">
            <a:spAutoFit/>
          </a:bodyPr>
          <a:lstStyle/>
          <a:p>
            <a:pPr algn="ctr"/>
            <a:r>
              <a:rPr lang="en-US" dirty="0">
                <a:solidFill>
                  <a:srgbClr val="002D42"/>
                </a:solidFill>
                <a:latin typeface="Futura BdCn BT" panose="020B0706020204020204" pitchFamily="34" charset="0"/>
              </a:rPr>
              <a:t>TITLE HERE</a:t>
            </a:r>
          </a:p>
        </p:txBody>
      </p:sp>
      <p:sp>
        <p:nvSpPr>
          <p:cNvPr id="24" name="TextBox 23">
            <a:extLst>
              <a:ext uri="{FF2B5EF4-FFF2-40B4-BE49-F238E27FC236}">
                <a16:creationId xmlns:a16="http://schemas.microsoft.com/office/drawing/2014/main" id="{22442545-54FF-12AA-0815-E517282C03CD}"/>
              </a:ext>
            </a:extLst>
          </p:cNvPr>
          <p:cNvSpPr txBox="1"/>
          <p:nvPr/>
        </p:nvSpPr>
        <p:spPr>
          <a:xfrm>
            <a:off x="3846286" y="4992913"/>
            <a:ext cx="5625964" cy="1754326"/>
          </a:xfrm>
          <a:prstGeom prst="rect">
            <a:avLst/>
          </a:prstGeom>
          <a:noFill/>
        </p:spPr>
        <p:txBody>
          <a:bodyPr wrap="square" rtlCol="0">
            <a:spAutoFit/>
          </a:bodyPr>
          <a:lstStyle/>
          <a:p>
            <a:pPr algn="ctr"/>
            <a:r>
              <a:rPr lang="en-US" dirty="0">
                <a:latin typeface="Futura Lt BT" panose="020B0402020204020303" pitchFamily="34" charset="0"/>
              </a:rPr>
              <a:t>Knowledge is the eye of desire and can become the pilot of the soul. An expert is a man who knows just that much more about his subject than his associates. Most of us are nearer the top than we think. We fail to realize how easy it is, how necessary it is to learn that fraction more.</a:t>
            </a:r>
          </a:p>
        </p:txBody>
      </p:sp>
      <p:sp>
        <p:nvSpPr>
          <p:cNvPr id="31" name="Freeform: Shape 30">
            <a:extLst>
              <a:ext uri="{FF2B5EF4-FFF2-40B4-BE49-F238E27FC236}">
                <a16:creationId xmlns:a16="http://schemas.microsoft.com/office/drawing/2014/main" id="{F797ED3D-8704-26FE-3C3D-624FBE61D7B3}"/>
              </a:ext>
            </a:extLst>
          </p:cNvPr>
          <p:cNvSpPr/>
          <p:nvPr/>
        </p:nvSpPr>
        <p:spPr>
          <a:xfrm>
            <a:off x="10724525" y="1527816"/>
            <a:ext cx="1414307" cy="823343"/>
          </a:xfrm>
          <a:custGeom>
            <a:avLst/>
            <a:gdLst>
              <a:gd name="connsiteX0" fmla="*/ 1280636 w 3323270"/>
              <a:gd name="connsiteY0" fmla="*/ 0 h 1738088"/>
              <a:gd name="connsiteX1" fmla="*/ 1713270 w 3323270"/>
              <a:gd name="connsiteY1" fmla="*/ 220773 h 1738088"/>
              <a:gd name="connsiteX2" fmla="*/ 1724274 w 3323270"/>
              <a:gd name="connsiteY2" fmla="*/ 240231 h 1738088"/>
              <a:gd name="connsiteX3" fmla="*/ 1807735 w 3323270"/>
              <a:gd name="connsiteY3" fmla="*/ 179867 h 1738088"/>
              <a:gd name="connsiteX4" fmla="*/ 2127119 w 3323270"/>
              <a:gd name="connsiteY4" fmla="*/ 94348 h 1738088"/>
              <a:gd name="connsiteX5" fmla="*/ 2686751 w 3323270"/>
              <a:gd name="connsiteY5" fmla="*/ 494174 h 1738088"/>
              <a:gd name="connsiteX6" fmla="*/ 2688138 w 3323270"/>
              <a:gd name="connsiteY6" fmla="*/ 506240 h 1738088"/>
              <a:gd name="connsiteX7" fmla="*/ 2793586 w 3323270"/>
              <a:gd name="connsiteY7" fmla="*/ 513217 h 1738088"/>
              <a:gd name="connsiteX8" fmla="*/ 3323270 w 3323270"/>
              <a:gd name="connsiteY8" fmla="*/ 939802 h 1738088"/>
              <a:gd name="connsiteX9" fmla="*/ 2918109 w 3323270"/>
              <a:gd name="connsiteY9" fmla="*/ 1341015 h 1738088"/>
              <a:gd name="connsiteX10" fmla="*/ 2874586 w 3323270"/>
              <a:gd name="connsiteY10" fmla="*/ 1349883 h 1738088"/>
              <a:gd name="connsiteX11" fmla="*/ 2873128 w 3323270"/>
              <a:gd name="connsiteY11" fmla="*/ 1364339 h 1738088"/>
              <a:gd name="connsiteX12" fmla="*/ 2414553 w 3323270"/>
              <a:gd name="connsiteY12" fmla="*/ 1738088 h 1738088"/>
              <a:gd name="connsiteX13" fmla="*/ 796208 w 3323270"/>
              <a:gd name="connsiteY13" fmla="*/ 1738088 h 1738088"/>
              <a:gd name="connsiteX14" fmla="*/ 364908 w 3323270"/>
              <a:gd name="connsiteY14" fmla="*/ 1452203 h 1738088"/>
              <a:gd name="connsiteX15" fmla="*/ 341440 w 3323270"/>
              <a:gd name="connsiteY15" fmla="*/ 1376603 h 1738088"/>
              <a:gd name="connsiteX16" fmla="*/ 231687 w 3323270"/>
              <a:gd name="connsiteY16" fmla="*/ 1319280 h 1738088"/>
              <a:gd name="connsiteX17" fmla="*/ 0 w 3323270"/>
              <a:gd name="connsiteY17" fmla="*/ 965201 h 1738088"/>
              <a:gd name="connsiteX18" fmla="*/ 631609 w 3323270"/>
              <a:gd name="connsiteY18" fmla="*/ 474631 h 1738088"/>
              <a:gd name="connsiteX19" fmla="*/ 762517 w 3323270"/>
              <a:gd name="connsiteY19" fmla="*/ 466277 h 1738088"/>
              <a:gd name="connsiteX20" fmla="*/ 769497 w 3323270"/>
              <a:gd name="connsiteY20" fmla="*/ 399826 h 1738088"/>
              <a:gd name="connsiteX21" fmla="*/ 1280636 w 3323270"/>
              <a:gd name="connsiteY21" fmla="*/ 0 h 173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3270" h="1738088">
                <a:moveTo>
                  <a:pt x="1280636" y="0"/>
                </a:moveTo>
                <a:cubicBezTo>
                  <a:pt x="1460728" y="0"/>
                  <a:pt x="1619510" y="87574"/>
                  <a:pt x="1713270" y="220773"/>
                </a:cubicBezTo>
                <a:lnTo>
                  <a:pt x="1724274" y="240231"/>
                </a:lnTo>
                <a:lnTo>
                  <a:pt x="1807735" y="179867"/>
                </a:lnTo>
                <a:cubicBezTo>
                  <a:pt x="1898905" y="125875"/>
                  <a:pt x="2008812" y="94348"/>
                  <a:pt x="2127119" y="94348"/>
                </a:cubicBezTo>
                <a:cubicBezTo>
                  <a:pt x="2403168" y="94348"/>
                  <a:pt x="2633485" y="265993"/>
                  <a:pt x="2686751" y="494174"/>
                </a:cubicBezTo>
                <a:lnTo>
                  <a:pt x="2688138" y="506240"/>
                </a:lnTo>
                <a:lnTo>
                  <a:pt x="2793586" y="513217"/>
                </a:lnTo>
                <a:cubicBezTo>
                  <a:pt x="3095876" y="553820"/>
                  <a:pt x="3323270" y="729380"/>
                  <a:pt x="3323270" y="939802"/>
                </a:cubicBezTo>
                <a:cubicBezTo>
                  <a:pt x="3323270" y="1120164"/>
                  <a:pt x="3156205" y="1274913"/>
                  <a:pt x="2918109" y="1341015"/>
                </a:cubicBezTo>
                <a:lnTo>
                  <a:pt x="2874586" y="1349883"/>
                </a:lnTo>
                <a:lnTo>
                  <a:pt x="2873128" y="1364339"/>
                </a:lnTo>
                <a:cubicBezTo>
                  <a:pt x="2829481" y="1577637"/>
                  <a:pt x="2640755" y="1738088"/>
                  <a:pt x="2414553" y="1738088"/>
                </a:cubicBezTo>
                <a:lnTo>
                  <a:pt x="796208" y="1738088"/>
                </a:lnTo>
                <a:cubicBezTo>
                  <a:pt x="602321" y="1738088"/>
                  <a:pt x="435967" y="1620206"/>
                  <a:pt x="364908" y="1452203"/>
                </a:cubicBezTo>
                <a:lnTo>
                  <a:pt x="341440" y="1376603"/>
                </a:lnTo>
                <a:lnTo>
                  <a:pt x="231687" y="1319280"/>
                </a:lnTo>
                <a:cubicBezTo>
                  <a:pt x="88539" y="1228663"/>
                  <a:pt x="0" y="1103478"/>
                  <a:pt x="0" y="965201"/>
                </a:cubicBezTo>
                <a:cubicBezTo>
                  <a:pt x="0" y="723217"/>
                  <a:pt x="271151" y="521324"/>
                  <a:pt x="631609" y="474631"/>
                </a:cubicBezTo>
                <a:lnTo>
                  <a:pt x="762517" y="466277"/>
                </a:lnTo>
                <a:lnTo>
                  <a:pt x="769497" y="399826"/>
                </a:lnTo>
                <a:cubicBezTo>
                  <a:pt x="818147" y="171645"/>
                  <a:pt x="1028506" y="0"/>
                  <a:pt x="1280636" y="0"/>
                </a:cubicBezTo>
                <a:close/>
              </a:path>
            </a:pathLst>
          </a:cu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50E0C440-BA02-70AA-926B-91A8DCEFFCB4}"/>
              </a:ext>
            </a:extLst>
          </p:cNvPr>
          <p:cNvSpPr/>
          <p:nvPr/>
        </p:nvSpPr>
        <p:spPr>
          <a:xfrm>
            <a:off x="53168" y="449512"/>
            <a:ext cx="2318681" cy="1349827"/>
          </a:xfrm>
          <a:custGeom>
            <a:avLst/>
            <a:gdLst>
              <a:gd name="connsiteX0" fmla="*/ 1280636 w 3323270"/>
              <a:gd name="connsiteY0" fmla="*/ 0 h 1738088"/>
              <a:gd name="connsiteX1" fmla="*/ 1713270 w 3323270"/>
              <a:gd name="connsiteY1" fmla="*/ 220773 h 1738088"/>
              <a:gd name="connsiteX2" fmla="*/ 1724274 w 3323270"/>
              <a:gd name="connsiteY2" fmla="*/ 240231 h 1738088"/>
              <a:gd name="connsiteX3" fmla="*/ 1807735 w 3323270"/>
              <a:gd name="connsiteY3" fmla="*/ 179867 h 1738088"/>
              <a:gd name="connsiteX4" fmla="*/ 2127119 w 3323270"/>
              <a:gd name="connsiteY4" fmla="*/ 94348 h 1738088"/>
              <a:gd name="connsiteX5" fmla="*/ 2686751 w 3323270"/>
              <a:gd name="connsiteY5" fmla="*/ 494174 h 1738088"/>
              <a:gd name="connsiteX6" fmla="*/ 2688138 w 3323270"/>
              <a:gd name="connsiteY6" fmla="*/ 506240 h 1738088"/>
              <a:gd name="connsiteX7" fmla="*/ 2793586 w 3323270"/>
              <a:gd name="connsiteY7" fmla="*/ 513217 h 1738088"/>
              <a:gd name="connsiteX8" fmla="*/ 3323270 w 3323270"/>
              <a:gd name="connsiteY8" fmla="*/ 939802 h 1738088"/>
              <a:gd name="connsiteX9" fmla="*/ 2918109 w 3323270"/>
              <a:gd name="connsiteY9" fmla="*/ 1341015 h 1738088"/>
              <a:gd name="connsiteX10" fmla="*/ 2874586 w 3323270"/>
              <a:gd name="connsiteY10" fmla="*/ 1349883 h 1738088"/>
              <a:gd name="connsiteX11" fmla="*/ 2873128 w 3323270"/>
              <a:gd name="connsiteY11" fmla="*/ 1364339 h 1738088"/>
              <a:gd name="connsiteX12" fmla="*/ 2414553 w 3323270"/>
              <a:gd name="connsiteY12" fmla="*/ 1738088 h 1738088"/>
              <a:gd name="connsiteX13" fmla="*/ 796208 w 3323270"/>
              <a:gd name="connsiteY13" fmla="*/ 1738088 h 1738088"/>
              <a:gd name="connsiteX14" fmla="*/ 364908 w 3323270"/>
              <a:gd name="connsiteY14" fmla="*/ 1452203 h 1738088"/>
              <a:gd name="connsiteX15" fmla="*/ 341440 w 3323270"/>
              <a:gd name="connsiteY15" fmla="*/ 1376603 h 1738088"/>
              <a:gd name="connsiteX16" fmla="*/ 231687 w 3323270"/>
              <a:gd name="connsiteY16" fmla="*/ 1319280 h 1738088"/>
              <a:gd name="connsiteX17" fmla="*/ 0 w 3323270"/>
              <a:gd name="connsiteY17" fmla="*/ 965201 h 1738088"/>
              <a:gd name="connsiteX18" fmla="*/ 631609 w 3323270"/>
              <a:gd name="connsiteY18" fmla="*/ 474631 h 1738088"/>
              <a:gd name="connsiteX19" fmla="*/ 762517 w 3323270"/>
              <a:gd name="connsiteY19" fmla="*/ 466277 h 1738088"/>
              <a:gd name="connsiteX20" fmla="*/ 769497 w 3323270"/>
              <a:gd name="connsiteY20" fmla="*/ 399826 h 1738088"/>
              <a:gd name="connsiteX21" fmla="*/ 1280636 w 3323270"/>
              <a:gd name="connsiteY21" fmla="*/ 0 h 173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3270" h="1738088">
                <a:moveTo>
                  <a:pt x="1280636" y="0"/>
                </a:moveTo>
                <a:cubicBezTo>
                  <a:pt x="1460728" y="0"/>
                  <a:pt x="1619510" y="87574"/>
                  <a:pt x="1713270" y="220773"/>
                </a:cubicBezTo>
                <a:lnTo>
                  <a:pt x="1724274" y="240231"/>
                </a:lnTo>
                <a:lnTo>
                  <a:pt x="1807735" y="179867"/>
                </a:lnTo>
                <a:cubicBezTo>
                  <a:pt x="1898905" y="125875"/>
                  <a:pt x="2008812" y="94348"/>
                  <a:pt x="2127119" y="94348"/>
                </a:cubicBezTo>
                <a:cubicBezTo>
                  <a:pt x="2403168" y="94348"/>
                  <a:pt x="2633485" y="265993"/>
                  <a:pt x="2686751" y="494174"/>
                </a:cubicBezTo>
                <a:lnTo>
                  <a:pt x="2688138" y="506240"/>
                </a:lnTo>
                <a:lnTo>
                  <a:pt x="2793586" y="513217"/>
                </a:lnTo>
                <a:cubicBezTo>
                  <a:pt x="3095876" y="553820"/>
                  <a:pt x="3323270" y="729380"/>
                  <a:pt x="3323270" y="939802"/>
                </a:cubicBezTo>
                <a:cubicBezTo>
                  <a:pt x="3323270" y="1120164"/>
                  <a:pt x="3156205" y="1274913"/>
                  <a:pt x="2918109" y="1341015"/>
                </a:cubicBezTo>
                <a:lnTo>
                  <a:pt x="2874586" y="1349883"/>
                </a:lnTo>
                <a:lnTo>
                  <a:pt x="2873128" y="1364339"/>
                </a:lnTo>
                <a:cubicBezTo>
                  <a:pt x="2829481" y="1577637"/>
                  <a:pt x="2640755" y="1738088"/>
                  <a:pt x="2414553" y="1738088"/>
                </a:cubicBezTo>
                <a:lnTo>
                  <a:pt x="796208" y="1738088"/>
                </a:lnTo>
                <a:cubicBezTo>
                  <a:pt x="602321" y="1738088"/>
                  <a:pt x="435967" y="1620206"/>
                  <a:pt x="364908" y="1452203"/>
                </a:cubicBezTo>
                <a:lnTo>
                  <a:pt x="341440" y="1376603"/>
                </a:lnTo>
                <a:lnTo>
                  <a:pt x="231687" y="1319280"/>
                </a:lnTo>
                <a:cubicBezTo>
                  <a:pt x="88539" y="1228663"/>
                  <a:pt x="0" y="1103478"/>
                  <a:pt x="0" y="965201"/>
                </a:cubicBezTo>
                <a:cubicBezTo>
                  <a:pt x="0" y="723217"/>
                  <a:pt x="271151" y="521324"/>
                  <a:pt x="631609" y="474631"/>
                </a:cubicBezTo>
                <a:lnTo>
                  <a:pt x="762517" y="466277"/>
                </a:lnTo>
                <a:lnTo>
                  <a:pt x="769497" y="399826"/>
                </a:lnTo>
                <a:cubicBezTo>
                  <a:pt x="818147" y="171645"/>
                  <a:pt x="1028506" y="0"/>
                  <a:pt x="1280636" y="0"/>
                </a:cubicBezTo>
                <a:close/>
              </a:path>
            </a:pathLst>
          </a:custGeom>
          <a:solidFill>
            <a:schemeClr val="bg1">
              <a:alpha val="70000"/>
            </a:schemeClr>
          </a:solidFill>
          <a:ln>
            <a:noFill/>
          </a:ln>
          <a:effectLst>
            <a:softEdge rad="3683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4B897779-FD51-F10F-EDAD-900E9BF7FF8E}"/>
              </a:ext>
            </a:extLst>
          </p:cNvPr>
          <p:cNvSpPr/>
          <p:nvPr/>
        </p:nvSpPr>
        <p:spPr>
          <a:xfrm>
            <a:off x="9270852" y="-373012"/>
            <a:ext cx="2318681" cy="1349827"/>
          </a:xfrm>
          <a:custGeom>
            <a:avLst/>
            <a:gdLst>
              <a:gd name="connsiteX0" fmla="*/ 1280636 w 3323270"/>
              <a:gd name="connsiteY0" fmla="*/ 0 h 1738088"/>
              <a:gd name="connsiteX1" fmla="*/ 1713270 w 3323270"/>
              <a:gd name="connsiteY1" fmla="*/ 220773 h 1738088"/>
              <a:gd name="connsiteX2" fmla="*/ 1724274 w 3323270"/>
              <a:gd name="connsiteY2" fmla="*/ 240231 h 1738088"/>
              <a:gd name="connsiteX3" fmla="*/ 1807735 w 3323270"/>
              <a:gd name="connsiteY3" fmla="*/ 179867 h 1738088"/>
              <a:gd name="connsiteX4" fmla="*/ 2127119 w 3323270"/>
              <a:gd name="connsiteY4" fmla="*/ 94348 h 1738088"/>
              <a:gd name="connsiteX5" fmla="*/ 2686751 w 3323270"/>
              <a:gd name="connsiteY5" fmla="*/ 494174 h 1738088"/>
              <a:gd name="connsiteX6" fmla="*/ 2688138 w 3323270"/>
              <a:gd name="connsiteY6" fmla="*/ 506240 h 1738088"/>
              <a:gd name="connsiteX7" fmla="*/ 2793586 w 3323270"/>
              <a:gd name="connsiteY7" fmla="*/ 513217 h 1738088"/>
              <a:gd name="connsiteX8" fmla="*/ 3323270 w 3323270"/>
              <a:gd name="connsiteY8" fmla="*/ 939802 h 1738088"/>
              <a:gd name="connsiteX9" fmla="*/ 2918109 w 3323270"/>
              <a:gd name="connsiteY9" fmla="*/ 1341015 h 1738088"/>
              <a:gd name="connsiteX10" fmla="*/ 2874586 w 3323270"/>
              <a:gd name="connsiteY10" fmla="*/ 1349883 h 1738088"/>
              <a:gd name="connsiteX11" fmla="*/ 2873128 w 3323270"/>
              <a:gd name="connsiteY11" fmla="*/ 1364339 h 1738088"/>
              <a:gd name="connsiteX12" fmla="*/ 2414553 w 3323270"/>
              <a:gd name="connsiteY12" fmla="*/ 1738088 h 1738088"/>
              <a:gd name="connsiteX13" fmla="*/ 796208 w 3323270"/>
              <a:gd name="connsiteY13" fmla="*/ 1738088 h 1738088"/>
              <a:gd name="connsiteX14" fmla="*/ 364908 w 3323270"/>
              <a:gd name="connsiteY14" fmla="*/ 1452203 h 1738088"/>
              <a:gd name="connsiteX15" fmla="*/ 341440 w 3323270"/>
              <a:gd name="connsiteY15" fmla="*/ 1376603 h 1738088"/>
              <a:gd name="connsiteX16" fmla="*/ 231687 w 3323270"/>
              <a:gd name="connsiteY16" fmla="*/ 1319280 h 1738088"/>
              <a:gd name="connsiteX17" fmla="*/ 0 w 3323270"/>
              <a:gd name="connsiteY17" fmla="*/ 965201 h 1738088"/>
              <a:gd name="connsiteX18" fmla="*/ 631609 w 3323270"/>
              <a:gd name="connsiteY18" fmla="*/ 474631 h 1738088"/>
              <a:gd name="connsiteX19" fmla="*/ 762517 w 3323270"/>
              <a:gd name="connsiteY19" fmla="*/ 466277 h 1738088"/>
              <a:gd name="connsiteX20" fmla="*/ 769497 w 3323270"/>
              <a:gd name="connsiteY20" fmla="*/ 399826 h 1738088"/>
              <a:gd name="connsiteX21" fmla="*/ 1280636 w 3323270"/>
              <a:gd name="connsiteY21" fmla="*/ 0 h 173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3270" h="1738088">
                <a:moveTo>
                  <a:pt x="1280636" y="0"/>
                </a:moveTo>
                <a:cubicBezTo>
                  <a:pt x="1460728" y="0"/>
                  <a:pt x="1619510" y="87574"/>
                  <a:pt x="1713270" y="220773"/>
                </a:cubicBezTo>
                <a:lnTo>
                  <a:pt x="1724274" y="240231"/>
                </a:lnTo>
                <a:lnTo>
                  <a:pt x="1807735" y="179867"/>
                </a:lnTo>
                <a:cubicBezTo>
                  <a:pt x="1898905" y="125875"/>
                  <a:pt x="2008812" y="94348"/>
                  <a:pt x="2127119" y="94348"/>
                </a:cubicBezTo>
                <a:cubicBezTo>
                  <a:pt x="2403168" y="94348"/>
                  <a:pt x="2633485" y="265993"/>
                  <a:pt x="2686751" y="494174"/>
                </a:cubicBezTo>
                <a:lnTo>
                  <a:pt x="2688138" y="506240"/>
                </a:lnTo>
                <a:lnTo>
                  <a:pt x="2793586" y="513217"/>
                </a:lnTo>
                <a:cubicBezTo>
                  <a:pt x="3095876" y="553820"/>
                  <a:pt x="3323270" y="729380"/>
                  <a:pt x="3323270" y="939802"/>
                </a:cubicBezTo>
                <a:cubicBezTo>
                  <a:pt x="3323270" y="1120164"/>
                  <a:pt x="3156205" y="1274913"/>
                  <a:pt x="2918109" y="1341015"/>
                </a:cubicBezTo>
                <a:lnTo>
                  <a:pt x="2874586" y="1349883"/>
                </a:lnTo>
                <a:lnTo>
                  <a:pt x="2873128" y="1364339"/>
                </a:lnTo>
                <a:cubicBezTo>
                  <a:pt x="2829481" y="1577637"/>
                  <a:pt x="2640755" y="1738088"/>
                  <a:pt x="2414553" y="1738088"/>
                </a:cubicBezTo>
                <a:lnTo>
                  <a:pt x="796208" y="1738088"/>
                </a:lnTo>
                <a:cubicBezTo>
                  <a:pt x="602321" y="1738088"/>
                  <a:pt x="435967" y="1620206"/>
                  <a:pt x="364908" y="1452203"/>
                </a:cubicBezTo>
                <a:lnTo>
                  <a:pt x="341440" y="1376603"/>
                </a:lnTo>
                <a:lnTo>
                  <a:pt x="231687" y="1319280"/>
                </a:lnTo>
                <a:cubicBezTo>
                  <a:pt x="88539" y="1228663"/>
                  <a:pt x="0" y="1103478"/>
                  <a:pt x="0" y="965201"/>
                </a:cubicBezTo>
                <a:cubicBezTo>
                  <a:pt x="0" y="723217"/>
                  <a:pt x="271151" y="521324"/>
                  <a:pt x="631609" y="474631"/>
                </a:cubicBezTo>
                <a:lnTo>
                  <a:pt x="762517" y="466277"/>
                </a:lnTo>
                <a:lnTo>
                  <a:pt x="769497" y="399826"/>
                </a:lnTo>
                <a:cubicBezTo>
                  <a:pt x="818147" y="171645"/>
                  <a:pt x="1028506" y="0"/>
                  <a:pt x="1280636" y="0"/>
                </a:cubicBezTo>
                <a:close/>
              </a:path>
            </a:pathLst>
          </a:custGeom>
          <a:solidFill>
            <a:schemeClr val="bg1">
              <a:alpha val="50000"/>
            </a:schemeClr>
          </a:solidFill>
          <a:ln>
            <a:noFill/>
          </a:ln>
          <a:effectLst>
            <a:softEdge rad="3683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TextBox 35">
            <a:extLst>
              <a:ext uri="{FF2B5EF4-FFF2-40B4-BE49-F238E27FC236}">
                <a16:creationId xmlns:a16="http://schemas.microsoft.com/office/drawing/2014/main" id="{EC0FDDDD-12F1-F0B4-B388-AD6E10A61141}"/>
              </a:ext>
            </a:extLst>
          </p:cNvPr>
          <p:cNvSpPr txBox="1"/>
          <p:nvPr/>
        </p:nvSpPr>
        <p:spPr>
          <a:xfrm>
            <a:off x="-342765" y="2666430"/>
            <a:ext cx="3181986" cy="523220"/>
          </a:xfrm>
          <a:prstGeom prst="rect">
            <a:avLst/>
          </a:prstGeom>
          <a:noFill/>
        </p:spPr>
        <p:txBody>
          <a:bodyPr wrap="square" rtlCol="0">
            <a:spAutoFit/>
          </a:bodyPr>
          <a:lstStyle/>
          <a:p>
            <a:pPr algn="ctr"/>
            <a:r>
              <a:rPr lang="en-US" sz="2800" dirty="0">
                <a:latin typeface="Futura BdCn BT" panose="020B0706020204020204" pitchFamily="34" charset="0"/>
              </a:rPr>
              <a:t>IGNORANCE</a:t>
            </a:r>
          </a:p>
        </p:txBody>
      </p:sp>
      <p:grpSp>
        <p:nvGrpSpPr>
          <p:cNvPr id="2" name="Group 1">
            <a:extLst>
              <a:ext uri="{FF2B5EF4-FFF2-40B4-BE49-F238E27FC236}">
                <a16:creationId xmlns:a16="http://schemas.microsoft.com/office/drawing/2014/main" id="{8A2027D4-CDE0-A0B0-E813-87092EEC7D3B}"/>
              </a:ext>
            </a:extLst>
          </p:cNvPr>
          <p:cNvGrpSpPr/>
          <p:nvPr/>
        </p:nvGrpSpPr>
        <p:grpSpPr>
          <a:xfrm>
            <a:off x="10405907" y="2347736"/>
            <a:ext cx="914400" cy="930205"/>
            <a:chOff x="10405907" y="2347736"/>
            <a:chExt cx="914400" cy="930205"/>
          </a:xfrm>
        </p:grpSpPr>
        <p:sp>
          <p:nvSpPr>
            <p:cNvPr id="39" name="Oval 38">
              <a:extLst>
                <a:ext uri="{FF2B5EF4-FFF2-40B4-BE49-F238E27FC236}">
                  <a16:creationId xmlns:a16="http://schemas.microsoft.com/office/drawing/2014/main" id="{966E6998-5CE2-4555-6ADD-0D1F8E6A248C}"/>
                </a:ext>
              </a:extLst>
            </p:cNvPr>
            <p:cNvSpPr/>
            <p:nvPr/>
          </p:nvSpPr>
          <p:spPr>
            <a:xfrm>
              <a:off x="10544413" y="2347736"/>
              <a:ext cx="637389" cy="637389"/>
            </a:xfrm>
            <a:prstGeom prst="ellipse">
              <a:avLst/>
            </a:prstGeom>
            <a:solidFill>
              <a:schemeClr val="bg1"/>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8" name="Graphic 37" descr="Lightbulb">
              <a:extLst>
                <a:ext uri="{FF2B5EF4-FFF2-40B4-BE49-F238E27FC236}">
                  <a16:creationId xmlns:a16="http://schemas.microsoft.com/office/drawing/2014/main" id="{F1A1C36A-1649-D474-D4C1-9FF7467E60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05907" y="2363541"/>
              <a:ext cx="914400" cy="914400"/>
            </a:xfrm>
            <a:prstGeom prst="rect">
              <a:avLst/>
            </a:prstGeom>
          </p:spPr>
        </p:pic>
      </p:grpSp>
      <p:grpSp>
        <p:nvGrpSpPr>
          <p:cNvPr id="42" name="Group 41">
            <a:extLst>
              <a:ext uri="{FF2B5EF4-FFF2-40B4-BE49-F238E27FC236}">
                <a16:creationId xmlns:a16="http://schemas.microsoft.com/office/drawing/2014/main" id="{CD5506B4-C980-93F6-FB3F-FF7C0635FBC1}"/>
              </a:ext>
            </a:extLst>
          </p:cNvPr>
          <p:cNvGrpSpPr/>
          <p:nvPr/>
        </p:nvGrpSpPr>
        <p:grpSpPr>
          <a:xfrm>
            <a:off x="842005" y="1920878"/>
            <a:ext cx="713487" cy="752946"/>
            <a:chOff x="949541" y="1995712"/>
            <a:chExt cx="713487" cy="752946"/>
          </a:xfrm>
        </p:grpSpPr>
        <p:sp>
          <p:nvSpPr>
            <p:cNvPr id="41" name="Oval 40">
              <a:extLst>
                <a:ext uri="{FF2B5EF4-FFF2-40B4-BE49-F238E27FC236}">
                  <a16:creationId xmlns:a16="http://schemas.microsoft.com/office/drawing/2014/main" id="{55BF0481-57C3-6FAB-F936-74D4F0ACE393}"/>
                </a:ext>
              </a:extLst>
            </p:cNvPr>
            <p:cNvSpPr/>
            <p:nvPr/>
          </p:nvSpPr>
          <p:spPr>
            <a:xfrm>
              <a:off x="1076365" y="1995712"/>
              <a:ext cx="457200" cy="457200"/>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0" name="Graphic 39" descr="Lightbulb">
              <a:extLst>
                <a:ext uri="{FF2B5EF4-FFF2-40B4-BE49-F238E27FC236}">
                  <a16:creationId xmlns:a16="http://schemas.microsoft.com/office/drawing/2014/main" id="{69246C46-C166-D944-13EB-38A1EDA4D8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9541" y="2035171"/>
              <a:ext cx="713487" cy="713487"/>
            </a:xfrm>
            <a:prstGeom prst="rect">
              <a:avLst/>
            </a:prstGeom>
          </p:spPr>
        </p:pic>
      </p:grpSp>
      <p:sp>
        <p:nvSpPr>
          <p:cNvPr id="43" name="TextBox 42">
            <a:extLst>
              <a:ext uri="{FF2B5EF4-FFF2-40B4-BE49-F238E27FC236}">
                <a16:creationId xmlns:a16="http://schemas.microsoft.com/office/drawing/2014/main" id="{AF1EF16F-8BC5-A668-417D-BB4AE769A779}"/>
              </a:ext>
            </a:extLst>
          </p:cNvPr>
          <p:cNvSpPr txBox="1"/>
          <p:nvPr/>
        </p:nvSpPr>
        <p:spPr>
          <a:xfrm>
            <a:off x="0" y="-97469"/>
            <a:ext cx="5560774" cy="830997"/>
          </a:xfrm>
          <a:prstGeom prst="rect">
            <a:avLst/>
          </a:prstGeom>
          <a:noFill/>
        </p:spPr>
        <p:txBody>
          <a:bodyPr wrap="square" rtlCol="0">
            <a:spAutoFit/>
          </a:bodyPr>
          <a:lstStyle/>
          <a:p>
            <a:pPr algn="ctr"/>
            <a:r>
              <a:rPr lang="en-US" sz="4800" dirty="0">
                <a:solidFill>
                  <a:srgbClr val="D7EFF1"/>
                </a:solidFill>
                <a:latin typeface="Futura BdCn BT" panose="020B0706020204020204" pitchFamily="34" charset="0"/>
              </a:rPr>
              <a:t>TRANSFORMATION SLIDE</a:t>
            </a:r>
          </a:p>
        </p:txBody>
      </p:sp>
    </p:spTree>
    <p:extLst>
      <p:ext uri="{BB962C8B-B14F-4D97-AF65-F5344CB8AC3E}">
        <p14:creationId xmlns:p14="http://schemas.microsoft.com/office/powerpoint/2010/main" val="2168455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1000" tmFilter="0, 0; .2, .5; .8, .5; 1, 0"/>
                                        <p:tgtEl>
                                          <p:spTgt spid="42"/>
                                        </p:tgtEl>
                                      </p:cBhvr>
                                    </p:animEffect>
                                    <p:animScale>
                                      <p:cBhvr>
                                        <p:cTn id="7" dur="500" autoRev="1" fill="hold"/>
                                        <p:tgtEl>
                                          <p:spTgt spid="42"/>
                                        </p:tgtEl>
                                      </p:cBhvr>
                                      <p:by x="105000" y="105000"/>
                                    </p:animScale>
                                  </p:childTnLst>
                                </p:cTn>
                              </p:par>
                              <p:par>
                                <p:cTn id="8" presetID="26" presetClass="emph" presetSubtype="0" fill="hold" nodeType="withEffect">
                                  <p:stCondLst>
                                    <p:cond delay="10500"/>
                                  </p:stCondLst>
                                  <p:childTnLst>
                                    <p:animEffect transition="out" filter="fade">
                                      <p:cBhvr>
                                        <p:cTn id="9" dur="500" tmFilter="0, 0; .2, .5; .8, .5; 1, 0"/>
                                        <p:tgtEl>
                                          <p:spTgt spid="2"/>
                                        </p:tgtEl>
                                      </p:cBhvr>
                                    </p:animEffect>
                                    <p:animScale>
                                      <p:cBhvr>
                                        <p:cTn id="10" dur="250" autoRev="1" fill="hold"/>
                                        <p:tgtEl>
                                          <p:spTgt spid="2"/>
                                        </p:tgtEl>
                                      </p:cBhvr>
                                      <p:by x="105000" y="105000"/>
                                    </p:animScale>
                                  </p:childTnLst>
                                </p:cTn>
                              </p:par>
                              <p:par>
                                <p:cTn id="11" presetID="0" presetClass="path" presetSubtype="0" fill="hold" nodeType="withEffect">
                                  <p:stCondLst>
                                    <p:cond delay="1000"/>
                                  </p:stCondLst>
                                  <p:childTnLst>
                                    <p:animMotion origin="layout" path="M 0.05066 -0.05509 L 0.05378 -0.06065 L 0.11628 -0.17732 L 0.18816 -0.23009 L 0.24128 -0.26343 L 0.30066 -0.25232 L 0.38034 -0.14676 L 0.39909 -0.12732 L 0.46784 -0.00232 L 0.47409 0.02268 L 0.48503 0.04213 " pathEditMode="relative" ptsTypes="AAAAAAAAAAA">
                                      <p:cBhvr>
                                        <p:cTn id="12" dur="100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69</Words>
  <Application>Microsoft Office PowerPoint</Application>
  <PresentationFormat>Widescreen</PresentationFormat>
  <Paragraphs>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Futura BdCn BT</vt:lpstr>
      <vt:lpstr>Futura Lt BT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 Rehman</dc:creator>
  <cp:lastModifiedBy>A</cp:lastModifiedBy>
  <cp:revision>18</cp:revision>
  <dcterms:created xsi:type="dcterms:W3CDTF">2023-02-25T10:35:36Z</dcterms:created>
  <dcterms:modified xsi:type="dcterms:W3CDTF">2023-03-14T04:06:51Z</dcterms:modified>
</cp:coreProperties>
</file>