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C09B"/>
    <a:srgbClr val="E701D3"/>
    <a:srgbClr val="F7B30C"/>
    <a:srgbClr val="B8D626"/>
    <a:srgbClr val="45AAAD"/>
    <a:srgbClr val="D101C5"/>
    <a:srgbClr val="F6A311"/>
    <a:srgbClr val="B6D527"/>
    <a:srgbClr val="F9C706"/>
    <a:srgbClr val="B401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200" d="100"/>
          <a:sy n="200" d="100"/>
        </p:scale>
        <p:origin x="-4260" y="-624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DCFC8D-4020-4474-8A5E-9777F55BEB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4E7DC32-2583-4DCA-ADD1-29F7CAC2D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0EF5464-CE6D-4DD2-8D3D-07D3C3377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47077-9B70-4031-BA98-78444E1E5751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D92BBF1-E6AA-4F1C-BE35-13A7943F0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EE0805E-4695-4615-821C-83D89BE55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3FC4C-405F-4DFE-9604-633CC29F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098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8EF059-33BB-4F2F-97E2-57A969DB7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ABA7739-354C-4789-8919-BDB39F297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8AFB5C7-0D2D-40C1-B67D-7A779CFF6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47077-9B70-4031-BA98-78444E1E5751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9428379-0B63-47DB-8456-D5F647EAE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7853AAD-3829-4A9E-A807-FEFF54860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3FC4C-405F-4DFE-9604-633CC29F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839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5B8CA7-F6CE-4205-935E-5663D2A5D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2861B6A-8E00-4CDF-A55B-5FE2B2407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D2BEAE0-64BA-41DB-A4FF-18A1D86B0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47077-9B70-4031-BA98-78444E1E5751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2D3A772-EAD3-4192-ADCA-1FDF727B3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FD7E804-282F-4AE8-B781-D8DB25333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3FC4C-405F-4DFE-9604-633CC29F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23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9F618A-9848-4E45-83F2-C899446D6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FBE661A-CDD5-459C-8410-0CD477897C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4D7882C-6AEB-4324-8B22-1E847870DB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F283395-ED04-4503-85C3-218317394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47077-9B70-4031-BA98-78444E1E5751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9F811E7-6A18-4D84-A2FE-BDCA83598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511D1F1-B2D8-43DA-A595-F00245705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3FC4C-405F-4DFE-9604-633CC29F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397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F18621-E7E9-47EA-9668-81B331FF1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E1B2831-A843-4AC2-85E4-D8006F3230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B90A433-7750-4E2A-897A-2CC5E1CD3A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5E1F3EE-9774-48F0-9039-28C9175662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4287223-D078-42E9-9781-D2C190E88C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CD3FA0C-11A1-441E-A3AE-F9501524C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47077-9B70-4031-BA98-78444E1E5751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42085E74-0DC6-47A9-9F35-19F8B8BB9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1B60C8C-138B-41C0-8C0F-5302A01B5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3FC4C-405F-4DFE-9604-633CC29F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410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3327C0-F9CE-4C47-9DC0-C2BD11217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227631E1-D1BB-406E-80CA-40D45D33E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47077-9B70-4031-BA98-78444E1E5751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93AA1D0-8E89-4B3D-BC00-9D5A2F119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3881B12-4B94-4FB8-A54D-28B081875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3FC4C-405F-4DFE-9604-633CC29F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938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1D37C47-40DE-4688-9DBB-CE3DA0BB2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47077-9B70-4031-BA98-78444E1E5751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727A109-A79E-4A99-A401-4D8A9353A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488F8F9-E192-4C1D-9589-000CBB63F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3FC4C-405F-4DFE-9604-633CC29F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192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B46FDF1-18AE-4278-8431-75656818D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B3E4AB3-C892-42E8-816D-8D0E76F7C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0D231C7-62B9-44E9-85AB-68F17726BD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1C9B4E5-B815-4513-A8CB-AD101939A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47077-9B70-4031-BA98-78444E1E5751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2CCE88A-E544-40C9-8A44-81B097164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F64A883-48BB-45AA-A5BB-3B41922BE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3FC4C-405F-4DFE-9604-633CC29F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202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A48817-7760-400F-9F2C-4903EBD93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164BA0E-B806-4948-9B5A-8C19E1C0C3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0D6296F-58E5-4692-8116-788FCF68E5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3E9A656-92F5-4D25-86A6-68A85A42E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47077-9B70-4031-BA98-78444E1E5751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98BC26A-D761-46B2-9676-77A3355B5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496117A-A932-4445-8122-7D84FAB86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3FC4C-405F-4DFE-9604-633CC29F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1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512562-7595-4792-A652-092B1812C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F55CD9B-4E2A-4DA6-81C1-E633EA83C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9BB42E5-24E1-4378-87D9-9BB4B470C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47077-9B70-4031-BA98-78444E1E5751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9033BFA-E239-4DC4-8A70-9F2301131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95DBE4D-A08C-46A4-8BE8-0827FBC0E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3FC4C-405F-4DFE-9604-633CC29F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416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3303469F-045C-4562-890B-BABA4CB071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B9B92D3-08CA-4E59-BBB1-1C194EA8A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F621183-DD54-4C2C-A83D-1397F5F61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47077-9B70-4031-BA98-78444E1E5751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70988B-F255-4C82-BA93-EB096BCA1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5BC9E76-74C4-49C3-A8BB-254E4D795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3FC4C-405F-4DFE-9604-633CC29F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4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D442F61-773A-45C5-A552-93CD2B192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EF574F7-CB56-4B25-9457-938016735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111AEEA-0D55-47BB-8EB8-2A9785E31D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47077-9B70-4031-BA98-78444E1E5751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DB83B70-0AE1-4FA2-BF5C-102ECB8912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2F017FF-6A10-4981-84D5-BDA022DDF2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3FC4C-405F-4DFE-9604-633CC29F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078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F7539B20-FB2C-484D-994A-9B0CA3B47A32}"/>
              </a:ext>
            </a:extLst>
          </p:cNvPr>
          <p:cNvSpPr/>
          <p:nvPr/>
        </p:nvSpPr>
        <p:spPr>
          <a:xfrm>
            <a:off x="4038600" y="470651"/>
            <a:ext cx="4114800" cy="4114800"/>
          </a:xfrm>
          <a:custGeom>
            <a:avLst/>
            <a:gdLst>
              <a:gd name="connsiteX0" fmla="*/ 2057400 w 4114800"/>
              <a:gd name="connsiteY0" fmla="*/ 0 h 4114800"/>
              <a:gd name="connsiteX1" fmla="*/ 4114800 w 4114800"/>
              <a:gd name="connsiteY1" fmla="*/ 2057400 h 4114800"/>
              <a:gd name="connsiteX2" fmla="*/ 2057400 w 4114800"/>
              <a:gd name="connsiteY2" fmla="*/ 4114800 h 4114800"/>
              <a:gd name="connsiteX3" fmla="*/ 0 w 4114800"/>
              <a:gd name="connsiteY3" fmla="*/ 2057400 h 4114800"/>
              <a:gd name="connsiteX4" fmla="*/ 2057400 w 4114800"/>
              <a:gd name="connsiteY4" fmla="*/ 0 h 4114800"/>
              <a:gd name="connsiteX5" fmla="*/ 2057400 w 4114800"/>
              <a:gd name="connsiteY5" fmla="*/ 342900 h 4114800"/>
              <a:gd name="connsiteX6" fmla="*/ 342900 w 4114800"/>
              <a:gd name="connsiteY6" fmla="*/ 2057400 h 4114800"/>
              <a:gd name="connsiteX7" fmla="*/ 2057400 w 4114800"/>
              <a:gd name="connsiteY7" fmla="*/ 3771900 h 4114800"/>
              <a:gd name="connsiteX8" fmla="*/ 3771900 w 4114800"/>
              <a:gd name="connsiteY8" fmla="*/ 2057400 h 4114800"/>
              <a:gd name="connsiteX9" fmla="*/ 2057400 w 4114800"/>
              <a:gd name="connsiteY9" fmla="*/ 34290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14800" h="4114800">
                <a:moveTo>
                  <a:pt x="2057400" y="0"/>
                </a:moveTo>
                <a:cubicBezTo>
                  <a:pt x="3193671" y="0"/>
                  <a:pt x="4114800" y="921129"/>
                  <a:pt x="4114800" y="2057400"/>
                </a:cubicBezTo>
                <a:cubicBezTo>
                  <a:pt x="4114800" y="3193671"/>
                  <a:pt x="3193671" y="4114800"/>
                  <a:pt x="2057400" y="4114800"/>
                </a:cubicBezTo>
                <a:cubicBezTo>
                  <a:pt x="921129" y="4114800"/>
                  <a:pt x="0" y="3193671"/>
                  <a:pt x="0" y="2057400"/>
                </a:cubicBezTo>
                <a:cubicBezTo>
                  <a:pt x="0" y="921129"/>
                  <a:pt x="921129" y="0"/>
                  <a:pt x="2057400" y="0"/>
                </a:cubicBezTo>
                <a:close/>
                <a:moveTo>
                  <a:pt x="2057400" y="342900"/>
                </a:moveTo>
                <a:cubicBezTo>
                  <a:pt x="1110508" y="342900"/>
                  <a:pt x="342900" y="1110508"/>
                  <a:pt x="342900" y="2057400"/>
                </a:cubicBezTo>
                <a:cubicBezTo>
                  <a:pt x="342900" y="3004292"/>
                  <a:pt x="1110508" y="3771900"/>
                  <a:pt x="2057400" y="3771900"/>
                </a:cubicBezTo>
                <a:cubicBezTo>
                  <a:pt x="3004292" y="3771900"/>
                  <a:pt x="3771900" y="3004292"/>
                  <a:pt x="3771900" y="2057400"/>
                </a:cubicBezTo>
                <a:cubicBezTo>
                  <a:pt x="3771900" y="1110508"/>
                  <a:pt x="3004292" y="342900"/>
                  <a:pt x="2057400" y="34290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>
                <a:lumMod val="50000"/>
                <a:lumOff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artial Circle 16">
            <a:extLst>
              <a:ext uri="{FF2B5EF4-FFF2-40B4-BE49-F238E27FC236}">
                <a16:creationId xmlns:a16="http://schemas.microsoft.com/office/drawing/2014/main" xmlns="" id="{CF67BBB2-794F-4D27-8124-96576A6D03C9}"/>
              </a:ext>
            </a:extLst>
          </p:cNvPr>
          <p:cNvSpPr/>
          <p:nvPr/>
        </p:nvSpPr>
        <p:spPr>
          <a:xfrm>
            <a:off x="4038600" y="470651"/>
            <a:ext cx="4114800" cy="4114800"/>
          </a:xfrm>
          <a:prstGeom prst="pie">
            <a:avLst>
              <a:gd name="adj1" fmla="val 17980176"/>
              <a:gd name="adj2" fmla="val 10843946"/>
            </a:avLst>
          </a:prstGeom>
          <a:solidFill>
            <a:srgbClr val="76C09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B4D90B96-5B4E-4F4E-B6C1-ADA1D8667E99}"/>
              </a:ext>
            </a:extLst>
          </p:cNvPr>
          <p:cNvSpPr/>
          <p:nvPr/>
        </p:nvSpPr>
        <p:spPr>
          <a:xfrm>
            <a:off x="4381500" y="813551"/>
            <a:ext cx="3429000" cy="3429000"/>
          </a:xfrm>
          <a:custGeom>
            <a:avLst/>
            <a:gdLst>
              <a:gd name="connsiteX0" fmla="*/ 1714500 w 3429000"/>
              <a:gd name="connsiteY0" fmla="*/ 0 h 3429000"/>
              <a:gd name="connsiteX1" fmla="*/ 3429000 w 3429000"/>
              <a:gd name="connsiteY1" fmla="*/ 1714500 h 3429000"/>
              <a:gd name="connsiteX2" fmla="*/ 1714500 w 3429000"/>
              <a:gd name="connsiteY2" fmla="*/ 3429000 h 3429000"/>
              <a:gd name="connsiteX3" fmla="*/ 0 w 3429000"/>
              <a:gd name="connsiteY3" fmla="*/ 1714500 h 3429000"/>
              <a:gd name="connsiteX4" fmla="*/ 1714500 w 3429000"/>
              <a:gd name="connsiteY4" fmla="*/ 0 h 3429000"/>
              <a:gd name="connsiteX5" fmla="*/ 1714500 w 3429000"/>
              <a:gd name="connsiteY5" fmla="*/ 342900 h 3429000"/>
              <a:gd name="connsiteX6" fmla="*/ 342900 w 3429000"/>
              <a:gd name="connsiteY6" fmla="*/ 1714500 h 3429000"/>
              <a:gd name="connsiteX7" fmla="*/ 1714500 w 3429000"/>
              <a:gd name="connsiteY7" fmla="*/ 3086100 h 3429000"/>
              <a:gd name="connsiteX8" fmla="*/ 3086100 w 3429000"/>
              <a:gd name="connsiteY8" fmla="*/ 1714500 h 3429000"/>
              <a:gd name="connsiteX9" fmla="*/ 1714500 w 3429000"/>
              <a:gd name="connsiteY9" fmla="*/ 3429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29000" h="3429000">
                <a:moveTo>
                  <a:pt x="1714500" y="0"/>
                </a:moveTo>
                <a:cubicBezTo>
                  <a:pt x="2661392" y="0"/>
                  <a:pt x="3429000" y="767608"/>
                  <a:pt x="3429000" y="1714500"/>
                </a:cubicBezTo>
                <a:cubicBezTo>
                  <a:pt x="3429000" y="2661392"/>
                  <a:pt x="2661392" y="3429000"/>
                  <a:pt x="1714500" y="3429000"/>
                </a:cubicBezTo>
                <a:cubicBezTo>
                  <a:pt x="767608" y="3429000"/>
                  <a:pt x="0" y="2661392"/>
                  <a:pt x="0" y="1714500"/>
                </a:cubicBezTo>
                <a:cubicBezTo>
                  <a:pt x="0" y="767608"/>
                  <a:pt x="767608" y="0"/>
                  <a:pt x="1714500" y="0"/>
                </a:cubicBezTo>
                <a:close/>
                <a:moveTo>
                  <a:pt x="1714500" y="342900"/>
                </a:moveTo>
                <a:cubicBezTo>
                  <a:pt x="956986" y="342900"/>
                  <a:pt x="342900" y="956986"/>
                  <a:pt x="342900" y="1714500"/>
                </a:cubicBezTo>
                <a:cubicBezTo>
                  <a:pt x="342900" y="2472014"/>
                  <a:pt x="956986" y="3086100"/>
                  <a:pt x="1714500" y="3086100"/>
                </a:cubicBezTo>
                <a:cubicBezTo>
                  <a:pt x="2472014" y="3086100"/>
                  <a:pt x="3086100" y="2472014"/>
                  <a:pt x="3086100" y="1714500"/>
                </a:cubicBezTo>
                <a:cubicBezTo>
                  <a:pt x="3086100" y="956986"/>
                  <a:pt x="2472014" y="342900"/>
                  <a:pt x="1714500" y="34290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>
                <a:lumMod val="50000"/>
                <a:lumOff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artial Circle 15">
            <a:extLst>
              <a:ext uri="{FF2B5EF4-FFF2-40B4-BE49-F238E27FC236}">
                <a16:creationId xmlns:a16="http://schemas.microsoft.com/office/drawing/2014/main" xmlns="" id="{F82814F6-81D4-4498-A9D9-E07748179B04}"/>
              </a:ext>
            </a:extLst>
          </p:cNvPr>
          <p:cNvSpPr/>
          <p:nvPr/>
        </p:nvSpPr>
        <p:spPr>
          <a:xfrm>
            <a:off x="4381500" y="813551"/>
            <a:ext cx="3429000" cy="3429000"/>
          </a:xfrm>
          <a:prstGeom prst="pie">
            <a:avLst>
              <a:gd name="adj1" fmla="val 16774048"/>
              <a:gd name="adj2" fmla="val 10809765"/>
            </a:avLst>
          </a:prstGeom>
          <a:solidFill>
            <a:srgbClr val="E701D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D61B9FBF-043D-4747-B7A7-D0E1A29ACD48}"/>
              </a:ext>
            </a:extLst>
          </p:cNvPr>
          <p:cNvSpPr/>
          <p:nvPr/>
        </p:nvSpPr>
        <p:spPr>
          <a:xfrm>
            <a:off x="4724400" y="1156451"/>
            <a:ext cx="2743200" cy="2743200"/>
          </a:xfrm>
          <a:custGeom>
            <a:avLst/>
            <a:gdLst>
              <a:gd name="connsiteX0" fmla="*/ 1371600 w 2743200"/>
              <a:gd name="connsiteY0" fmla="*/ 0 h 2743200"/>
              <a:gd name="connsiteX1" fmla="*/ 2743200 w 2743200"/>
              <a:gd name="connsiteY1" fmla="*/ 1371600 h 2743200"/>
              <a:gd name="connsiteX2" fmla="*/ 1371600 w 2743200"/>
              <a:gd name="connsiteY2" fmla="*/ 2743200 h 2743200"/>
              <a:gd name="connsiteX3" fmla="*/ 0 w 2743200"/>
              <a:gd name="connsiteY3" fmla="*/ 1371600 h 2743200"/>
              <a:gd name="connsiteX4" fmla="*/ 1371600 w 2743200"/>
              <a:gd name="connsiteY4" fmla="*/ 0 h 2743200"/>
              <a:gd name="connsiteX5" fmla="*/ 1371600 w 2743200"/>
              <a:gd name="connsiteY5" fmla="*/ 342900 h 2743200"/>
              <a:gd name="connsiteX6" fmla="*/ 342900 w 2743200"/>
              <a:gd name="connsiteY6" fmla="*/ 1371600 h 2743200"/>
              <a:gd name="connsiteX7" fmla="*/ 1371600 w 2743200"/>
              <a:gd name="connsiteY7" fmla="*/ 2400300 h 2743200"/>
              <a:gd name="connsiteX8" fmla="*/ 2400300 w 2743200"/>
              <a:gd name="connsiteY8" fmla="*/ 1371600 h 2743200"/>
              <a:gd name="connsiteX9" fmla="*/ 1371600 w 2743200"/>
              <a:gd name="connsiteY9" fmla="*/ 34290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43200" h="2743200">
                <a:moveTo>
                  <a:pt x="1371600" y="0"/>
                </a:moveTo>
                <a:cubicBezTo>
                  <a:pt x="2129114" y="0"/>
                  <a:pt x="2743200" y="614086"/>
                  <a:pt x="2743200" y="1371600"/>
                </a:cubicBezTo>
                <a:cubicBezTo>
                  <a:pt x="2743200" y="2129114"/>
                  <a:pt x="2129114" y="2743200"/>
                  <a:pt x="1371600" y="2743200"/>
                </a:cubicBezTo>
                <a:cubicBezTo>
                  <a:pt x="614086" y="2743200"/>
                  <a:pt x="0" y="2129114"/>
                  <a:pt x="0" y="1371600"/>
                </a:cubicBezTo>
                <a:cubicBezTo>
                  <a:pt x="0" y="614086"/>
                  <a:pt x="614086" y="0"/>
                  <a:pt x="1371600" y="0"/>
                </a:cubicBezTo>
                <a:close/>
                <a:moveTo>
                  <a:pt x="1371600" y="342900"/>
                </a:moveTo>
                <a:cubicBezTo>
                  <a:pt x="803465" y="342900"/>
                  <a:pt x="342900" y="803465"/>
                  <a:pt x="342900" y="1371600"/>
                </a:cubicBezTo>
                <a:cubicBezTo>
                  <a:pt x="342900" y="1939735"/>
                  <a:pt x="803465" y="2400300"/>
                  <a:pt x="1371600" y="2400300"/>
                </a:cubicBezTo>
                <a:cubicBezTo>
                  <a:pt x="1939735" y="2400300"/>
                  <a:pt x="2400300" y="1939735"/>
                  <a:pt x="2400300" y="1371600"/>
                </a:cubicBezTo>
                <a:cubicBezTo>
                  <a:pt x="2400300" y="803465"/>
                  <a:pt x="1939735" y="342900"/>
                  <a:pt x="1371600" y="34290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>
                <a:lumMod val="50000"/>
                <a:lumOff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artial Circle 14">
            <a:extLst>
              <a:ext uri="{FF2B5EF4-FFF2-40B4-BE49-F238E27FC236}">
                <a16:creationId xmlns:a16="http://schemas.microsoft.com/office/drawing/2014/main" xmlns="" id="{F5C29700-FB02-43E8-9FDE-3669DFE885D7}"/>
              </a:ext>
            </a:extLst>
          </p:cNvPr>
          <p:cNvSpPr/>
          <p:nvPr/>
        </p:nvSpPr>
        <p:spPr>
          <a:xfrm>
            <a:off x="4724400" y="1156451"/>
            <a:ext cx="2743200" cy="2743200"/>
          </a:xfrm>
          <a:prstGeom prst="pie">
            <a:avLst>
              <a:gd name="adj1" fmla="val 18115529"/>
              <a:gd name="adj2" fmla="val 10796119"/>
            </a:avLst>
          </a:prstGeom>
          <a:solidFill>
            <a:srgbClr val="F7B30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xmlns="" id="{44367DAD-3DDD-4777-8ADF-A90E9089C4B9}"/>
              </a:ext>
            </a:extLst>
          </p:cNvPr>
          <p:cNvSpPr/>
          <p:nvPr/>
        </p:nvSpPr>
        <p:spPr>
          <a:xfrm>
            <a:off x="5067300" y="1499351"/>
            <a:ext cx="2057400" cy="2057400"/>
          </a:xfrm>
          <a:custGeom>
            <a:avLst/>
            <a:gdLst>
              <a:gd name="connsiteX0" fmla="*/ 1028700 w 2057400"/>
              <a:gd name="connsiteY0" fmla="*/ 0 h 2057400"/>
              <a:gd name="connsiteX1" fmla="*/ 2057400 w 2057400"/>
              <a:gd name="connsiteY1" fmla="*/ 1028700 h 2057400"/>
              <a:gd name="connsiteX2" fmla="*/ 1028700 w 2057400"/>
              <a:gd name="connsiteY2" fmla="*/ 2057400 h 2057400"/>
              <a:gd name="connsiteX3" fmla="*/ 0 w 2057400"/>
              <a:gd name="connsiteY3" fmla="*/ 1028700 h 2057400"/>
              <a:gd name="connsiteX4" fmla="*/ 1028700 w 2057400"/>
              <a:gd name="connsiteY4" fmla="*/ 0 h 2057400"/>
              <a:gd name="connsiteX5" fmla="*/ 1028700 w 2057400"/>
              <a:gd name="connsiteY5" fmla="*/ 342900 h 2057400"/>
              <a:gd name="connsiteX6" fmla="*/ 342900 w 2057400"/>
              <a:gd name="connsiteY6" fmla="*/ 1028700 h 2057400"/>
              <a:gd name="connsiteX7" fmla="*/ 1028700 w 2057400"/>
              <a:gd name="connsiteY7" fmla="*/ 1714500 h 2057400"/>
              <a:gd name="connsiteX8" fmla="*/ 1714500 w 2057400"/>
              <a:gd name="connsiteY8" fmla="*/ 1028700 h 2057400"/>
              <a:gd name="connsiteX9" fmla="*/ 1028700 w 2057400"/>
              <a:gd name="connsiteY9" fmla="*/ 34290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57400" h="2057400">
                <a:moveTo>
                  <a:pt x="1028700" y="0"/>
                </a:moveTo>
                <a:cubicBezTo>
                  <a:pt x="1596835" y="0"/>
                  <a:pt x="2057400" y="460565"/>
                  <a:pt x="2057400" y="1028700"/>
                </a:cubicBezTo>
                <a:cubicBezTo>
                  <a:pt x="2057400" y="1596835"/>
                  <a:pt x="1596835" y="2057400"/>
                  <a:pt x="1028700" y="2057400"/>
                </a:cubicBezTo>
                <a:cubicBezTo>
                  <a:pt x="460565" y="2057400"/>
                  <a:pt x="0" y="1596835"/>
                  <a:pt x="0" y="1028700"/>
                </a:cubicBezTo>
                <a:cubicBezTo>
                  <a:pt x="0" y="460565"/>
                  <a:pt x="460565" y="0"/>
                  <a:pt x="1028700" y="0"/>
                </a:cubicBezTo>
                <a:close/>
                <a:moveTo>
                  <a:pt x="1028700" y="342900"/>
                </a:moveTo>
                <a:cubicBezTo>
                  <a:pt x="649943" y="342900"/>
                  <a:pt x="342900" y="649943"/>
                  <a:pt x="342900" y="1028700"/>
                </a:cubicBezTo>
                <a:cubicBezTo>
                  <a:pt x="342900" y="1407457"/>
                  <a:pt x="649943" y="1714500"/>
                  <a:pt x="1028700" y="1714500"/>
                </a:cubicBezTo>
                <a:cubicBezTo>
                  <a:pt x="1407457" y="1714500"/>
                  <a:pt x="1714500" y="1407457"/>
                  <a:pt x="1714500" y="1028700"/>
                </a:cubicBezTo>
                <a:cubicBezTo>
                  <a:pt x="1714500" y="649943"/>
                  <a:pt x="1407457" y="342900"/>
                  <a:pt x="1028700" y="34290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>
                <a:lumMod val="50000"/>
                <a:lumOff val="5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tial Circle 8">
            <a:extLst>
              <a:ext uri="{FF2B5EF4-FFF2-40B4-BE49-F238E27FC236}">
                <a16:creationId xmlns:a16="http://schemas.microsoft.com/office/drawing/2014/main" xmlns="" id="{3B0C6F4D-5354-4D1A-A738-7FBE486365ED}"/>
              </a:ext>
            </a:extLst>
          </p:cNvPr>
          <p:cNvSpPr/>
          <p:nvPr/>
        </p:nvSpPr>
        <p:spPr>
          <a:xfrm>
            <a:off x="5067300" y="1499351"/>
            <a:ext cx="2057400" cy="2057400"/>
          </a:xfrm>
          <a:prstGeom prst="pie">
            <a:avLst>
              <a:gd name="adj1" fmla="val 20255411"/>
              <a:gd name="adj2" fmla="val 10743054"/>
            </a:avLst>
          </a:prstGeom>
          <a:solidFill>
            <a:srgbClr val="B8D62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08F98117-E7B5-453F-A43A-370A08E52061}"/>
              </a:ext>
            </a:extLst>
          </p:cNvPr>
          <p:cNvSpPr/>
          <p:nvPr/>
        </p:nvSpPr>
        <p:spPr>
          <a:xfrm>
            <a:off x="5410200" y="1842251"/>
            <a:ext cx="1371600" cy="1371600"/>
          </a:xfrm>
          <a:custGeom>
            <a:avLst/>
            <a:gdLst>
              <a:gd name="connsiteX0" fmla="*/ 685800 w 1371600"/>
              <a:gd name="connsiteY0" fmla="*/ 0 h 1371600"/>
              <a:gd name="connsiteX1" fmla="*/ 1371600 w 1371600"/>
              <a:gd name="connsiteY1" fmla="*/ 685800 h 1371600"/>
              <a:gd name="connsiteX2" fmla="*/ 685800 w 1371600"/>
              <a:gd name="connsiteY2" fmla="*/ 1371600 h 1371600"/>
              <a:gd name="connsiteX3" fmla="*/ 0 w 1371600"/>
              <a:gd name="connsiteY3" fmla="*/ 685800 h 1371600"/>
              <a:gd name="connsiteX4" fmla="*/ 685800 w 1371600"/>
              <a:gd name="connsiteY4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371600">
                <a:moveTo>
                  <a:pt x="685800" y="0"/>
                </a:moveTo>
                <a:cubicBezTo>
                  <a:pt x="1064557" y="0"/>
                  <a:pt x="1371600" y="307043"/>
                  <a:pt x="1371600" y="685800"/>
                </a:cubicBezTo>
                <a:cubicBezTo>
                  <a:pt x="1371600" y="1064557"/>
                  <a:pt x="1064557" y="1371600"/>
                  <a:pt x="685800" y="1371600"/>
                </a:cubicBezTo>
                <a:cubicBezTo>
                  <a:pt x="307043" y="1371600"/>
                  <a:pt x="0" y="1064557"/>
                  <a:pt x="0" y="685800"/>
                </a:cubicBezTo>
                <a:cubicBezTo>
                  <a:pt x="0" y="307043"/>
                  <a:pt x="307043" y="0"/>
                  <a:pt x="68580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>
                <a:lumMod val="50000"/>
                <a:lumOff val="50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BBC0DA00-58A1-4D0D-9CFE-63114B755951}"/>
              </a:ext>
            </a:extLst>
          </p:cNvPr>
          <p:cNvSpPr/>
          <p:nvPr/>
        </p:nvSpPr>
        <p:spPr>
          <a:xfrm>
            <a:off x="5630008" y="2062059"/>
            <a:ext cx="931985" cy="931985"/>
          </a:xfrm>
          <a:custGeom>
            <a:avLst/>
            <a:gdLst>
              <a:gd name="connsiteX0" fmla="*/ 685800 w 1371600"/>
              <a:gd name="connsiteY0" fmla="*/ 0 h 1371600"/>
              <a:gd name="connsiteX1" fmla="*/ 1371600 w 1371600"/>
              <a:gd name="connsiteY1" fmla="*/ 685800 h 1371600"/>
              <a:gd name="connsiteX2" fmla="*/ 685800 w 1371600"/>
              <a:gd name="connsiteY2" fmla="*/ 1371600 h 1371600"/>
              <a:gd name="connsiteX3" fmla="*/ 0 w 1371600"/>
              <a:gd name="connsiteY3" fmla="*/ 685800 h 1371600"/>
              <a:gd name="connsiteX4" fmla="*/ 685800 w 1371600"/>
              <a:gd name="connsiteY4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371600">
                <a:moveTo>
                  <a:pt x="685800" y="0"/>
                </a:moveTo>
                <a:cubicBezTo>
                  <a:pt x="1064557" y="0"/>
                  <a:pt x="1371600" y="307043"/>
                  <a:pt x="1371600" y="685800"/>
                </a:cubicBezTo>
                <a:cubicBezTo>
                  <a:pt x="1371600" y="1064557"/>
                  <a:pt x="1064557" y="1371600"/>
                  <a:pt x="685800" y="1371600"/>
                </a:cubicBezTo>
                <a:cubicBezTo>
                  <a:pt x="307043" y="1371600"/>
                  <a:pt x="0" y="1064557"/>
                  <a:pt x="0" y="685800"/>
                </a:cubicBezTo>
                <a:cubicBezTo>
                  <a:pt x="0" y="307043"/>
                  <a:pt x="307043" y="0"/>
                  <a:pt x="6858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xmlns="" id="{9D753C8C-4EA0-40D8-AE7F-78AAC2C99055}"/>
              </a:ext>
            </a:extLst>
          </p:cNvPr>
          <p:cNvSpPr/>
          <p:nvPr/>
        </p:nvSpPr>
        <p:spPr>
          <a:xfrm>
            <a:off x="5067300" y="2337103"/>
            <a:ext cx="342900" cy="3429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B8D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xmlns="" id="{09DBA9CE-7EBA-4E7A-B497-DE36EE2DBC24}"/>
              </a:ext>
            </a:extLst>
          </p:cNvPr>
          <p:cNvSpPr/>
          <p:nvPr/>
        </p:nvSpPr>
        <p:spPr>
          <a:xfrm>
            <a:off x="4724400" y="2356601"/>
            <a:ext cx="342900" cy="3429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B8D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AEDD1CAD-1974-49F6-A94F-038D92F53C1D}"/>
              </a:ext>
            </a:extLst>
          </p:cNvPr>
          <p:cNvSpPr/>
          <p:nvPr/>
        </p:nvSpPr>
        <p:spPr>
          <a:xfrm>
            <a:off x="4381500" y="2376099"/>
            <a:ext cx="342900" cy="3429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B8D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xmlns="" id="{DE059D84-7522-4934-A136-815117F8545E}"/>
              </a:ext>
            </a:extLst>
          </p:cNvPr>
          <p:cNvSpPr/>
          <p:nvPr/>
        </p:nvSpPr>
        <p:spPr>
          <a:xfrm>
            <a:off x="4038600" y="2395597"/>
            <a:ext cx="342900" cy="3429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B8D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1">
            <a:extLst>
              <a:ext uri="{FF2B5EF4-FFF2-40B4-BE49-F238E27FC236}">
                <a16:creationId xmlns:a16="http://schemas.microsoft.com/office/drawing/2014/main" xmlns="" id="{29391460-DAEE-4E9E-A9CE-2161E8621CBD}"/>
              </a:ext>
            </a:extLst>
          </p:cNvPr>
          <p:cNvSpPr/>
          <p:nvPr/>
        </p:nvSpPr>
        <p:spPr>
          <a:xfrm>
            <a:off x="6720254" y="2033199"/>
            <a:ext cx="342900" cy="342900"/>
          </a:xfrm>
          <a:prstGeom prst="ellipse">
            <a:avLst/>
          </a:prstGeom>
          <a:solidFill>
            <a:srgbClr val="B8D626"/>
          </a:solidFill>
          <a:ln>
            <a:solidFill>
              <a:srgbClr val="B8D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2">
            <a:extLst>
              <a:ext uri="{FF2B5EF4-FFF2-40B4-BE49-F238E27FC236}">
                <a16:creationId xmlns:a16="http://schemas.microsoft.com/office/drawing/2014/main" xmlns="" id="{5834D6FE-DD8E-40E0-8432-1195EDC7C7A4}"/>
              </a:ext>
            </a:extLst>
          </p:cNvPr>
          <p:cNvSpPr/>
          <p:nvPr/>
        </p:nvSpPr>
        <p:spPr>
          <a:xfrm>
            <a:off x="6561993" y="1347399"/>
            <a:ext cx="342900" cy="342900"/>
          </a:xfrm>
          <a:prstGeom prst="ellipse">
            <a:avLst/>
          </a:prstGeom>
          <a:solidFill>
            <a:srgbClr val="F7B30C"/>
          </a:solidFill>
          <a:ln>
            <a:solidFill>
              <a:srgbClr val="F7B3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3">
            <a:extLst>
              <a:ext uri="{FF2B5EF4-FFF2-40B4-BE49-F238E27FC236}">
                <a16:creationId xmlns:a16="http://schemas.microsoft.com/office/drawing/2014/main" xmlns="" id="{A717AF94-E5F6-468B-A313-0092AE302F0C}"/>
              </a:ext>
            </a:extLst>
          </p:cNvPr>
          <p:cNvSpPr/>
          <p:nvPr/>
        </p:nvSpPr>
        <p:spPr>
          <a:xfrm>
            <a:off x="6192027" y="833722"/>
            <a:ext cx="342900" cy="342900"/>
          </a:xfrm>
          <a:prstGeom prst="ellipse">
            <a:avLst/>
          </a:prstGeom>
          <a:solidFill>
            <a:srgbClr val="E701D3"/>
          </a:solidFill>
          <a:ln>
            <a:solidFill>
              <a:srgbClr val="E701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4">
            <a:extLst>
              <a:ext uri="{FF2B5EF4-FFF2-40B4-BE49-F238E27FC236}">
                <a16:creationId xmlns:a16="http://schemas.microsoft.com/office/drawing/2014/main" xmlns="" id="{69F8F319-B0EB-4B24-ACD3-E5ED62A51DBC}"/>
              </a:ext>
            </a:extLst>
          </p:cNvPr>
          <p:cNvSpPr/>
          <p:nvPr/>
        </p:nvSpPr>
        <p:spPr>
          <a:xfrm>
            <a:off x="6870430" y="722906"/>
            <a:ext cx="342900" cy="342900"/>
          </a:xfrm>
          <a:prstGeom prst="ellipse">
            <a:avLst/>
          </a:prstGeom>
          <a:solidFill>
            <a:srgbClr val="76C09B"/>
          </a:solidFill>
          <a:ln>
            <a:solidFill>
              <a:srgbClr val="76C0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0CDAB27-2292-4BCE-9647-B06DFE08AF3C}"/>
              </a:ext>
            </a:extLst>
          </p:cNvPr>
          <p:cNvSpPr txBox="1"/>
          <p:nvPr/>
        </p:nvSpPr>
        <p:spPr>
          <a:xfrm>
            <a:off x="5037483" y="2087820"/>
            <a:ext cx="511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01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C64C184D-CDD9-4B61-B461-255888C3EE1B}"/>
              </a:ext>
            </a:extLst>
          </p:cNvPr>
          <p:cNvSpPr txBox="1"/>
          <p:nvPr/>
        </p:nvSpPr>
        <p:spPr>
          <a:xfrm>
            <a:off x="4672983" y="2087820"/>
            <a:ext cx="511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02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04326549-CE3E-40F4-A3E7-73165C2C1737}"/>
              </a:ext>
            </a:extLst>
          </p:cNvPr>
          <p:cNvSpPr txBox="1"/>
          <p:nvPr/>
        </p:nvSpPr>
        <p:spPr>
          <a:xfrm>
            <a:off x="4308483" y="2087820"/>
            <a:ext cx="511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03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C1422F43-3B26-4850-A46C-6B673762C267}"/>
              </a:ext>
            </a:extLst>
          </p:cNvPr>
          <p:cNvSpPr txBox="1"/>
          <p:nvPr/>
        </p:nvSpPr>
        <p:spPr>
          <a:xfrm>
            <a:off x="3943983" y="2087820"/>
            <a:ext cx="511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04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CFBD8134-02BC-450A-8402-2C5751722873}"/>
              </a:ext>
            </a:extLst>
          </p:cNvPr>
          <p:cNvSpPr txBox="1"/>
          <p:nvPr/>
        </p:nvSpPr>
        <p:spPr>
          <a:xfrm>
            <a:off x="6428705" y="1813392"/>
            <a:ext cx="5113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45%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7252CF29-0A55-49B1-9B64-99E2A0F0A8D5}"/>
              </a:ext>
            </a:extLst>
          </p:cNvPr>
          <p:cNvSpPr txBox="1"/>
          <p:nvPr/>
        </p:nvSpPr>
        <p:spPr>
          <a:xfrm>
            <a:off x="6171785" y="1209136"/>
            <a:ext cx="5113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60%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74584704-3774-4BDA-8486-55167F7AD4BF}"/>
              </a:ext>
            </a:extLst>
          </p:cNvPr>
          <p:cNvSpPr txBox="1"/>
          <p:nvPr/>
        </p:nvSpPr>
        <p:spPr>
          <a:xfrm>
            <a:off x="5728438" y="813551"/>
            <a:ext cx="5113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75%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88A64AAB-0F1A-4DB8-99A7-98A770045EB6}"/>
              </a:ext>
            </a:extLst>
          </p:cNvPr>
          <p:cNvSpPr txBox="1"/>
          <p:nvPr/>
        </p:nvSpPr>
        <p:spPr>
          <a:xfrm>
            <a:off x="6447705" y="578792"/>
            <a:ext cx="5113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65%</a:t>
            </a:r>
          </a:p>
        </p:txBody>
      </p:sp>
      <p:sp>
        <p:nvSpPr>
          <p:cNvPr id="33" name="!!Green">
            <a:extLst>
              <a:ext uri="{FF2B5EF4-FFF2-40B4-BE49-F238E27FC236}">
                <a16:creationId xmlns:a16="http://schemas.microsoft.com/office/drawing/2014/main" xmlns="" id="{94C3DB2A-534F-4F3D-9819-5C9A0D610FDF}"/>
              </a:ext>
            </a:extLst>
          </p:cNvPr>
          <p:cNvSpPr/>
          <p:nvPr/>
        </p:nvSpPr>
        <p:spPr>
          <a:xfrm>
            <a:off x="1453489" y="5372552"/>
            <a:ext cx="342900" cy="342900"/>
          </a:xfrm>
          <a:prstGeom prst="ellipse">
            <a:avLst/>
          </a:prstGeom>
          <a:solidFill>
            <a:srgbClr val="B8D626"/>
          </a:solidFill>
          <a:ln>
            <a:solidFill>
              <a:srgbClr val="B8D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!!Orange">
            <a:extLst>
              <a:ext uri="{FF2B5EF4-FFF2-40B4-BE49-F238E27FC236}">
                <a16:creationId xmlns:a16="http://schemas.microsoft.com/office/drawing/2014/main" xmlns="" id="{45D0BA56-85A8-4E06-8B42-EECD10385AD4}"/>
              </a:ext>
            </a:extLst>
          </p:cNvPr>
          <p:cNvSpPr/>
          <p:nvPr/>
        </p:nvSpPr>
        <p:spPr>
          <a:xfrm>
            <a:off x="4455339" y="5372552"/>
            <a:ext cx="342900" cy="342900"/>
          </a:xfrm>
          <a:prstGeom prst="ellipse">
            <a:avLst/>
          </a:prstGeom>
          <a:solidFill>
            <a:srgbClr val="F7B30C"/>
          </a:solidFill>
          <a:ln>
            <a:solidFill>
              <a:srgbClr val="F7B3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!!Purple">
            <a:extLst>
              <a:ext uri="{FF2B5EF4-FFF2-40B4-BE49-F238E27FC236}">
                <a16:creationId xmlns:a16="http://schemas.microsoft.com/office/drawing/2014/main" xmlns="" id="{582784A8-EA3F-40AF-B1EF-80F9CC94B07D}"/>
              </a:ext>
            </a:extLst>
          </p:cNvPr>
          <p:cNvSpPr/>
          <p:nvPr/>
        </p:nvSpPr>
        <p:spPr>
          <a:xfrm>
            <a:off x="7824426" y="5379159"/>
            <a:ext cx="342900" cy="342900"/>
          </a:xfrm>
          <a:prstGeom prst="ellipse">
            <a:avLst/>
          </a:prstGeom>
          <a:solidFill>
            <a:srgbClr val="E701D3"/>
          </a:solidFill>
          <a:ln>
            <a:solidFill>
              <a:srgbClr val="E701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!!Teal">
            <a:extLst>
              <a:ext uri="{FF2B5EF4-FFF2-40B4-BE49-F238E27FC236}">
                <a16:creationId xmlns:a16="http://schemas.microsoft.com/office/drawing/2014/main" xmlns="" id="{157D82D9-6DF6-43E3-99FB-1640A2515CE1}"/>
              </a:ext>
            </a:extLst>
          </p:cNvPr>
          <p:cNvSpPr/>
          <p:nvPr/>
        </p:nvSpPr>
        <p:spPr>
          <a:xfrm>
            <a:off x="10483376" y="5384441"/>
            <a:ext cx="342900" cy="342900"/>
          </a:xfrm>
          <a:prstGeom prst="ellipse">
            <a:avLst/>
          </a:prstGeom>
          <a:solidFill>
            <a:srgbClr val="76C09B"/>
          </a:solidFill>
          <a:ln>
            <a:solidFill>
              <a:srgbClr val="76C0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7416277-F85F-4645-A3B9-AA2F8E4F4979}"/>
              </a:ext>
            </a:extLst>
          </p:cNvPr>
          <p:cNvSpPr txBox="1"/>
          <p:nvPr/>
        </p:nvSpPr>
        <p:spPr>
          <a:xfrm>
            <a:off x="771050" y="5875611"/>
            <a:ext cx="17077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/>
              <a:t>Mukesh</a:t>
            </a:r>
            <a:r>
              <a:rPr lang="en-US" sz="1400" dirty="0" smtClean="0"/>
              <a:t> </a:t>
            </a:r>
            <a:r>
              <a:rPr lang="en-US" sz="1400" dirty="0" err="1" smtClean="0"/>
              <a:t>Sharama</a:t>
            </a:r>
            <a:endParaRPr lang="en-US" sz="14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22B3DDD3-17D2-445C-9F42-4E4699C22691}"/>
              </a:ext>
            </a:extLst>
          </p:cNvPr>
          <p:cNvSpPr txBox="1"/>
          <p:nvPr/>
        </p:nvSpPr>
        <p:spPr>
          <a:xfrm>
            <a:off x="3603399" y="5851490"/>
            <a:ext cx="17077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Ashish Sharma</a:t>
            </a:r>
            <a:endParaRPr lang="en-US" sz="14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6162109C-7412-4DD8-9AE6-BE6AB415B980}"/>
              </a:ext>
            </a:extLst>
          </p:cNvPr>
          <p:cNvSpPr txBox="1"/>
          <p:nvPr/>
        </p:nvSpPr>
        <p:spPr>
          <a:xfrm>
            <a:off x="7063154" y="5875610"/>
            <a:ext cx="17077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Manish Sharma</a:t>
            </a:r>
            <a:endParaRPr lang="en-US" sz="14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15DBF185-AA68-4C90-8175-A6B683827640}"/>
              </a:ext>
            </a:extLst>
          </p:cNvPr>
          <p:cNvSpPr txBox="1"/>
          <p:nvPr/>
        </p:nvSpPr>
        <p:spPr>
          <a:xfrm>
            <a:off x="9800937" y="5891076"/>
            <a:ext cx="17077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/>
              <a:t>Kiran</a:t>
            </a:r>
            <a:r>
              <a:rPr lang="en-US" sz="1400" dirty="0" smtClean="0"/>
              <a:t> </a:t>
            </a:r>
            <a:r>
              <a:rPr lang="en-US" sz="1400" dirty="0" err="1" smtClean="0"/>
              <a:t>Sharama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585999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938 0.0875 L 0.01172 0.1125 L 0.01719 0.12917 L 0.02266 0.14861 L 0.02891 0.16667 L 0.0375 0.175 L 0.04766 0.18889 L 0.05938 0.20694 L 0.07969 0.22222 L 0.09141 0.24167 L 0.11641 0.25833 L 0.13906 0.26667 L 0.16485 0.26805 L 0.1875 0.26528 L 0.2125 0.25139 L 0.22969 0.23889 L 0.25156 0.2125 L 0.27656 0.17222 L 0.28672 0.13611 L 0.30156 0.07778 L 0.30781 0.02639 L 0.31016 -0.00278 L 0.31016 -0.04028 L 0.30703 -0.06806 L 0.2961 -0.10833 L 0.28438 -0.14861 L 0.26875 -0.18611 L 0.2586 -0.21945 L 0.24141 -0.2375 L 0.23516 -0.24861 " pathEditMode="relative" ptsTypes="AAAAAAAAAAAAAAAAAAAAAAAAAAAAAA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20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owaisarabia@gmail.com</dc:creator>
  <cp:lastModifiedBy>Microsoft account</cp:lastModifiedBy>
  <cp:revision>18</cp:revision>
  <dcterms:created xsi:type="dcterms:W3CDTF">2020-04-14T13:13:59Z</dcterms:created>
  <dcterms:modified xsi:type="dcterms:W3CDTF">2021-12-14T05:32:50Z</dcterms:modified>
</cp:coreProperties>
</file>