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>
        <p:scale>
          <a:sx n="60" d="100"/>
          <a:sy n="60" d="100"/>
        </p:scale>
        <p:origin x="1014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1793B-6EC7-41AB-B61A-742C0546E807}" type="datetimeFigureOut">
              <a:rPr lang="en-US" smtClean="0"/>
              <a:t>7/28/2021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7AEB0-26C1-4E95-9481-0F91668DC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485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1793B-6EC7-41AB-B61A-742C0546E807}" type="datetimeFigureOut">
              <a:rPr lang="en-US" smtClean="0"/>
              <a:t>7/28/2021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7AEB0-26C1-4E95-9481-0F91668DC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55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1793B-6EC7-41AB-B61A-742C0546E807}" type="datetimeFigureOut">
              <a:rPr lang="en-US" smtClean="0"/>
              <a:t>7/28/2021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7AEB0-26C1-4E95-9481-0F91668DC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83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1793B-6EC7-41AB-B61A-742C0546E807}" type="datetimeFigureOut">
              <a:rPr lang="en-US" smtClean="0"/>
              <a:t>7/28/2021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7AEB0-26C1-4E95-9481-0F91668DC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713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1793B-6EC7-41AB-B61A-742C0546E807}" type="datetimeFigureOut">
              <a:rPr lang="en-US" smtClean="0"/>
              <a:t>7/28/2021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7AEB0-26C1-4E95-9481-0F91668DC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249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1793B-6EC7-41AB-B61A-742C0546E807}" type="datetimeFigureOut">
              <a:rPr lang="en-US" smtClean="0"/>
              <a:t>7/28/2021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7AEB0-26C1-4E95-9481-0F91668DC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32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1793B-6EC7-41AB-B61A-742C0546E807}" type="datetimeFigureOut">
              <a:rPr lang="en-US" smtClean="0"/>
              <a:t>7/28/2021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7AEB0-26C1-4E95-9481-0F91668DC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572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1793B-6EC7-41AB-B61A-742C0546E807}" type="datetimeFigureOut">
              <a:rPr lang="en-US" smtClean="0"/>
              <a:t>7/28/2021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7AEB0-26C1-4E95-9481-0F91668DC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12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1793B-6EC7-41AB-B61A-742C0546E807}" type="datetimeFigureOut">
              <a:rPr lang="en-US" smtClean="0"/>
              <a:t>7/28/2021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7AEB0-26C1-4E95-9481-0F91668DC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699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1793B-6EC7-41AB-B61A-742C0546E807}" type="datetimeFigureOut">
              <a:rPr lang="en-US" smtClean="0"/>
              <a:t>7/28/2021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7AEB0-26C1-4E95-9481-0F91668DC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036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1793B-6EC7-41AB-B61A-742C0546E807}" type="datetimeFigureOut">
              <a:rPr lang="en-US" smtClean="0"/>
              <a:t>7/28/2021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7AEB0-26C1-4E95-9481-0F91668DC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19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41793B-6EC7-41AB-B61A-742C0546E807}" type="datetimeFigureOut">
              <a:rPr lang="en-US" smtClean="0"/>
              <a:t>7/28/2021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67AEB0-26C1-4E95-9481-0F91668DC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942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achin Tendulkar's message for the youth on Skill Indi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10064" y="336883"/>
            <a:ext cx="8341894" cy="61762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-144379" y="0"/>
            <a:ext cx="12673263" cy="6858000"/>
          </a:xfrm>
          <a:custGeom>
            <a:avLst/>
            <a:gdLst/>
            <a:ahLst/>
            <a:cxnLst/>
            <a:rect l="l" t="t" r="r" b="b"/>
            <a:pathLst>
              <a:path w="12673263" h="6858000">
                <a:moveTo>
                  <a:pt x="8802755" y="4649666"/>
                </a:moveTo>
                <a:cubicBezTo>
                  <a:pt x="8819462" y="5026168"/>
                  <a:pt x="8842667" y="5336324"/>
                  <a:pt x="8872370" y="5580134"/>
                </a:cubicBezTo>
                <a:lnTo>
                  <a:pt x="8724216" y="5580134"/>
                </a:lnTo>
                <a:cubicBezTo>
                  <a:pt x="8740443" y="5394865"/>
                  <a:pt x="8766623" y="5084710"/>
                  <a:pt x="8802755" y="4649666"/>
                </a:cubicBezTo>
                <a:close/>
                <a:moveTo>
                  <a:pt x="6251380" y="4528240"/>
                </a:moveTo>
                <a:cubicBezTo>
                  <a:pt x="6291360" y="4528240"/>
                  <a:pt x="6320527" y="4533572"/>
                  <a:pt x="6338879" y="4544235"/>
                </a:cubicBezTo>
                <a:cubicBezTo>
                  <a:pt x="6357231" y="4554899"/>
                  <a:pt x="6369243" y="4572807"/>
                  <a:pt x="6374915" y="4597959"/>
                </a:cubicBezTo>
                <a:cubicBezTo>
                  <a:pt x="6380587" y="4623111"/>
                  <a:pt x="6383423" y="4687328"/>
                  <a:pt x="6383423" y="4790611"/>
                </a:cubicBezTo>
                <a:lnTo>
                  <a:pt x="6383423" y="5704550"/>
                </a:lnTo>
                <a:cubicBezTo>
                  <a:pt x="6383423" y="5856205"/>
                  <a:pt x="6375355" y="5946080"/>
                  <a:pt x="6359221" y="5974177"/>
                </a:cubicBezTo>
                <a:cubicBezTo>
                  <a:pt x="6343086" y="6002273"/>
                  <a:pt x="6307139" y="6016321"/>
                  <a:pt x="6251380" y="6016321"/>
                </a:cubicBezTo>
                <a:close/>
                <a:moveTo>
                  <a:pt x="8315939" y="4065347"/>
                </a:moveTo>
                <a:lnTo>
                  <a:pt x="8000575" y="6479214"/>
                </a:lnTo>
                <a:lnTo>
                  <a:pt x="8691808" y="6479214"/>
                </a:lnTo>
                <a:lnTo>
                  <a:pt x="8727160" y="6056379"/>
                </a:lnTo>
                <a:lnTo>
                  <a:pt x="8891588" y="6056379"/>
                </a:lnTo>
                <a:lnTo>
                  <a:pt x="8924413" y="6479214"/>
                </a:lnTo>
                <a:lnTo>
                  <a:pt x="9608831" y="6479214"/>
                </a:lnTo>
                <a:lnTo>
                  <a:pt x="9254035" y="4065347"/>
                </a:lnTo>
                <a:close/>
                <a:moveTo>
                  <a:pt x="7263737" y="4065347"/>
                </a:moveTo>
                <a:lnTo>
                  <a:pt x="7263737" y="6479214"/>
                </a:lnTo>
                <a:lnTo>
                  <a:pt x="7937305" y="6479214"/>
                </a:lnTo>
                <a:lnTo>
                  <a:pt x="7937305" y="4065347"/>
                </a:lnTo>
                <a:close/>
                <a:moveTo>
                  <a:pt x="5577812" y="4065347"/>
                </a:moveTo>
                <a:lnTo>
                  <a:pt x="5577812" y="6479214"/>
                </a:lnTo>
                <a:lnTo>
                  <a:pt x="6379945" y="6479214"/>
                </a:lnTo>
                <a:cubicBezTo>
                  <a:pt x="6529190" y="6479214"/>
                  <a:pt x="6641841" y="6470853"/>
                  <a:pt x="6717900" y="6454131"/>
                </a:cubicBezTo>
                <a:cubicBezTo>
                  <a:pt x="6793959" y="6437409"/>
                  <a:pt x="6858911" y="6407146"/>
                  <a:pt x="6912754" y="6363340"/>
                </a:cubicBezTo>
                <a:cubicBezTo>
                  <a:pt x="6966598" y="6319534"/>
                  <a:pt x="7004098" y="6259722"/>
                  <a:pt x="7025255" y="6183902"/>
                </a:cubicBezTo>
                <a:cubicBezTo>
                  <a:pt x="7046413" y="6108082"/>
                  <a:pt x="7056991" y="5963451"/>
                  <a:pt x="7056991" y="5750009"/>
                </a:cubicBezTo>
                <a:lnTo>
                  <a:pt x="7056991" y="4925436"/>
                </a:lnTo>
                <a:cubicBezTo>
                  <a:pt x="7056991" y="4700882"/>
                  <a:pt x="7049897" y="4548825"/>
                  <a:pt x="7035710" y="4469266"/>
                </a:cubicBezTo>
                <a:cubicBezTo>
                  <a:pt x="7021523" y="4389706"/>
                  <a:pt x="6985387" y="4316741"/>
                  <a:pt x="6927301" y="4250372"/>
                </a:cubicBezTo>
                <a:cubicBezTo>
                  <a:pt x="6869215" y="4184003"/>
                  <a:pt x="6785456" y="4136573"/>
                  <a:pt x="6676022" y="4108083"/>
                </a:cubicBezTo>
                <a:cubicBezTo>
                  <a:pt x="6566589" y="4079592"/>
                  <a:pt x="6363154" y="4065347"/>
                  <a:pt x="6065717" y="4065347"/>
                </a:cubicBezTo>
                <a:close/>
                <a:moveTo>
                  <a:pt x="3920461" y="4065347"/>
                </a:moveTo>
                <a:lnTo>
                  <a:pt x="3920461" y="6479214"/>
                </a:lnTo>
                <a:lnTo>
                  <a:pt x="4493143" y="6479214"/>
                </a:lnTo>
                <a:lnTo>
                  <a:pt x="4493143" y="5408844"/>
                </a:lnTo>
                <a:lnTo>
                  <a:pt x="4758435" y="6479214"/>
                </a:lnTo>
                <a:lnTo>
                  <a:pt x="5349198" y="6479214"/>
                </a:lnTo>
                <a:lnTo>
                  <a:pt x="5349198" y="4065347"/>
                </a:lnTo>
                <a:lnTo>
                  <a:pt x="4776516" y="4065347"/>
                </a:lnTo>
                <a:lnTo>
                  <a:pt x="4776516" y="5125540"/>
                </a:lnTo>
                <a:lnTo>
                  <a:pt x="4485933" y="4065347"/>
                </a:lnTo>
                <a:close/>
                <a:moveTo>
                  <a:pt x="3034637" y="4065347"/>
                </a:moveTo>
                <a:lnTo>
                  <a:pt x="3034637" y="6479214"/>
                </a:lnTo>
                <a:lnTo>
                  <a:pt x="3708205" y="6479214"/>
                </a:lnTo>
                <a:lnTo>
                  <a:pt x="3708205" y="4065347"/>
                </a:lnTo>
                <a:close/>
                <a:moveTo>
                  <a:pt x="8406737" y="417272"/>
                </a:moveTo>
                <a:lnTo>
                  <a:pt x="8406737" y="2831139"/>
                </a:lnTo>
                <a:lnTo>
                  <a:pt x="9452696" y="2831139"/>
                </a:lnTo>
                <a:lnTo>
                  <a:pt x="9452696" y="2299999"/>
                </a:lnTo>
                <a:lnTo>
                  <a:pt x="9080304" y="2299999"/>
                </a:lnTo>
                <a:lnTo>
                  <a:pt x="9080304" y="417272"/>
                </a:lnTo>
                <a:close/>
                <a:moveTo>
                  <a:pt x="7254212" y="417272"/>
                </a:moveTo>
                <a:lnTo>
                  <a:pt x="7254212" y="2831139"/>
                </a:lnTo>
                <a:lnTo>
                  <a:pt x="8300171" y="2831139"/>
                </a:lnTo>
                <a:lnTo>
                  <a:pt x="8300171" y="2299999"/>
                </a:lnTo>
                <a:lnTo>
                  <a:pt x="7927780" y="2299999"/>
                </a:lnTo>
                <a:lnTo>
                  <a:pt x="7927780" y="417272"/>
                </a:lnTo>
                <a:close/>
                <a:moveTo>
                  <a:pt x="6368387" y="417272"/>
                </a:moveTo>
                <a:lnTo>
                  <a:pt x="6368387" y="2831139"/>
                </a:lnTo>
                <a:lnTo>
                  <a:pt x="7041955" y="2831139"/>
                </a:lnTo>
                <a:lnTo>
                  <a:pt x="7041955" y="417272"/>
                </a:lnTo>
                <a:close/>
                <a:moveTo>
                  <a:pt x="4730087" y="417272"/>
                </a:moveTo>
                <a:lnTo>
                  <a:pt x="4730087" y="2831139"/>
                </a:lnTo>
                <a:lnTo>
                  <a:pt x="5403655" y="2831139"/>
                </a:lnTo>
                <a:lnTo>
                  <a:pt x="5403655" y="1821853"/>
                </a:lnTo>
                <a:lnTo>
                  <a:pt x="5598798" y="2831139"/>
                </a:lnTo>
                <a:lnTo>
                  <a:pt x="6285673" y="2831139"/>
                </a:lnTo>
                <a:lnTo>
                  <a:pt x="5900671" y="1510406"/>
                </a:lnTo>
                <a:lnTo>
                  <a:pt x="6251549" y="417272"/>
                </a:lnTo>
                <a:lnTo>
                  <a:pt x="5623858" y="417272"/>
                </a:lnTo>
                <a:lnTo>
                  <a:pt x="5403655" y="1332023"/>
                </a:lnTo>
                <a:lnTo>
                  <a:pt x="5403655" y="417272"/>
                </a:lnTo>
                <a:close/>
                <a:moveTo>
                  <a:pt x="3793018" y="366829"/>
                </a:moveTo>
                <a:cubicBezTo>
                  <a:pt x="3643233" y="366829"/>
                  <a:pt x="3514424" y="391490"/>
                  <a:pt x="3406590" y="440813"/>
                </a:cubicBezTo>
                <a:cubicBezTo>
                  <a:pt x="3298756" y="490136"/>
                  <a:pt x="3220448" y="558939"/>
                  <a:pt x="3171666" y="647223"/>
                </a:cubicBezTo>
                <a:cubicBezTo>
                  <a:pt x="3122884" y="735507"/>
                  <a:pt x="3098493" y="872492"/>
                  <a:pt x="3098493" y="1058177"/>
                </a:cubicBezTo>
                <a:cubicBezTo>
                  <a:pt x="3098493" y="1187609"/>
                  <a:pt x="3115505" y="1294461"/>
                  <a:pt x="3149528" y="1378734"/>
                </a:cubicBezTo>
                <a:cubicBezTo>
                  <a:pt x="3183551" y="1463007"/>
                  <a:pt x="3226279" y="1528836"/>
                  <a:pt x="3277711" y="1576219"/>
                </a:cubicBezTo>
                <a:cubicBezTo>
                  <a:pt x="3329144" y="1623603"/>
                  <a:pt x="3431723" y="1698372"/>
                  <a:pt x="3585448" y="1800526"/>
                </a:cubicBezTo>
                <a:cubicBezTo>
                  <a:pt x="3735341" y="1899187"/>
                  <a:pt x="3834652" y="1972086"/>
                  <a:pt x="3883380" y="2019222"/>
                </a:cubicBezTo>
                <a:cubicBezTo>
                  <a:pt x="3905109" y="2049776"/>
                  <a:pt x="3915974" y="2130401"/>
                  <a:pt x="3915974" y="2261100"/>
                </a:cubicBezTo>
                <a:cubicBezTo>
                  <a:pt x="3915974" y="2318297"/>
                  <a:pt x="3908215" y="2359356"/>
                  <a:pt x="3892699" y="2384276"/>
                </a:cubicBezTo>
                <a:cubicBezTo>
                  <a:pt x="3877183" y="2409197"/>
                  <a:pt x="3854565" y="2421657"/>
                  <a:pt x="3824846" y="2421657"/>
                </a:cubicBezTo>
                <a:cubicBezTo>
                  <a:pt x="3795730" y="2421657"/>
                  <a:pt x="3775450" y="2412658"/>
                  <a:pt x="3764006" y="2394662"/>
                </a:cubicBezTo>
                <a:cubicBezTo>
                  <a:pt x="3752562" y="2376665"/>
                  <a:pt x="3746840" y="2326287"/>
                  <a:pt x="3746840" y="2243529"/>
                </a:cubicBezTo>
                <a:lnTo>
                  <a:pt x="3746840" y="1927608"/>
                </a:lnTo>
                <a:lnTo>
                  <a:pt x="3117780" y="1927608"/>
                </a:lnTo>
                <a:lnTo>
                  <a:pt x="3117780" y="2111462"/>
                </a:lnTo>
                <a:cubicBezTo>
                  <a:pt x="3117780" y="2291769"/>
                  <a:pt x="3136685" y="2432533"/>
                  <a:pt x="3174494" y="2533752"/>
                </a:cubicBezTo>
                <a:cubicBezTo>
                  <a:pt x="3212304" y="2634971"/>
                  <a:pt x="3291709" y="2718000"/>
                  <a:pt x="3412710" y="2782840"/>
                </a:cubicBezTo>
                <a:cubicBezTo>
                  <a:pt x="3533711" y="2847679"/>
                  <a:pt x="3678886" y="2880099"/>
                  <a:pt x="3848237" y="2880099"/>
                </a:cubicBezTo>
                <a:cubicBezTo>
                  <a:pt x="4002395" y="2880099"/>
                  <a:pt x="4138402" y="2851898"/>
                  <a:pt x="4256258" y="2795497"/>
                </a:cubicBezTo>
                <a:cubicBezTo>
                  <a:pt x="4374114" y="2739096"/>
                  <a:pt x="4453932" y="2668588"/>
                  <a:pt x="4495714" y="2583975"/>
                </a:cubicBezTo>
                <a:cubicBezTo>
                  <a:pt x="4537495" y="2499362"/>
                  <a:pt x="4558385" y="2371013"/>
                  <a:pt x="4558385" y="2198927"/>
                </a:cubicBezTo>
                <a:cubicBezTo>
                  <a:pt x="4558385" y="1962782"/>
                  <a:pt x="4521040" y="1789978"/>
                  <a:pt x="4446348" y="1680514"/>
                </a:cubicBezTo>
                <a:cubicBezTo>
                  <a:pt x="4373589" y="1573940"/>
                  <a:pt x="4183800" y="1436472"/>
                  <a:pt x="3876982" y="1268111"/>
                </a:cubicBezTo>
                <a:cubicBezTo>
                  <a:pt x="3817467" y="1217544"/>
                  <a:pt x="3776860" y="1171451"/>
                  <a:pt x="3755162" y="1129832"/>
                </a:cubicBezTo>
                <a:cubicBezTo>
                  <a:pt x="3739723" y="1101581"/>
                  <a:pt x="3732003" y="1050574"/>
                  <a:pt x="3732003" y="976809"/>
                </a:cubicBezTo>
                <a:cubicBezTo>
                  <a:pt x="3732003" y="921622"/>
                  <a:pt x="3739279" y="882568"/>
                  <a:pt x="3753829" y="859649"/>
                </a:cubicBezTo>
                <a:cubicBezTo>
                  <a:pt x="3768380" y="836730"/>
                  <a:pt x="3788265" y="825271"/>
                  <a:pt x="3813487" y="825271"/>
                </a:cubicBezTo>
                <a:cubicBezTo>
                  <a:pt x="3836592" y="825271"/>
                  <a:pt x="3853267" y="833075"/>
                  <a:pt x="3863513" y="848684"/>
                </a:cubicBezTo>
                <a:cubicBezTo>
                  <a:pt x="3873760" y="864293"/>
                  <a:pt x="3878883" y="909606"/>
                  <a:pt x="3878883" y="984622"/>
                </a:cubicBezTo>
                <a:lnTo>
                  <a:pt x="3878883" y="1188760"/>
                </a:lnTo>
                <a:lnTo>
                  <a:pt x="4507942" y="1188760"/>
                </a:lnTo>
                <a:lnTo>
                  <a:pt x="4507942" y="1065943"/>
                </a:lnTo>
                <a:cubicBezTo>
                  <a:pt x="4507942" y="874555"/>
                  <a:pt x="4488554" y="737226"/>
                  <a:pt x="4449779" y="653958"/>
                </a:cubicBezTo>
                <a:cubicBezTo>
                  <a:pt x="4411004" y="570689"/>
                  <a:pt x="4332715" y="502017"/>
                  <a:pt x="4214914" y="447942"/>
                </a:cubicBezTo>
                <a:cubicBezTo>
                  <a:pt x="4097112" y="393866"/>
                  <a:pt x="3956480" y="366829"/>
                  <a:pt x="3793018" y="366829"/>
                </a:cubicBezTo>
                <a:close/>
                <a:moveTo>
                  <a:pt x="0" y="0"/>
                </a:moveTo>
                <a:lnTo>
                  <a:pt x="12673263" y="0"/>
                </a:lnTo>
                <a:lnTo>
                  <a:pt x="1267326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3900" b="1" dirty="0"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3784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0</Words>
  <Application>Microsoft Office PowerPoint</Application>
  <PresentationFormat>Widescreen</PresentationFormat>
  <Paragraphs>0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Impact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2</cp:revision>
  <dcterms:created xsi:type="dcterms:W3CDTF">2021-07-28T07:03:30Z</dcterms:created>
  <dcterms:modified xsi:type="dcterms:W3CDTF">2021-07-28T11:29:05Z</dcterms:modified>
</cp:coreProperties>
</file>